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Abril Fatface"/>
      <p:regular r:id="rId14"/>
    </p:embeddedFont>
    <p:embeddedFont>
      <p:font typeface="Chiv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Chivo-regular.fntdata"/><Relationship Id="rId14" Type="http://schemas.openxmlformats.org/officeDocument/2006/relationships/font" Target="fonts/AbrilFatface-regular.fntdata"/><Relationship Id="rId17" Type="http://schemas.openxmlformats.org/officeDocument/2006/relationships/font" Target="fonts/Chivo-italic.fntdata"/><Relationship Id="rId16" Type="http://schemas.openxmlformats.org/officeDocument/2006/relationships/font" Target="fonts/Chivo-bold.fntdata"/><Relationship Id="rId18" Type="http://schemas.openxmlformats.org/officeDocument/2006/relationships/font" Target="fonts/Chivo-boldItalic.fntdata"/></Relationships>
</file>

<file path=ppt/media/image1.jpg>
</file>

<file path=ppt/media/image11.png>
</file>

<file path=ppt/media/image13.png>
</file>

<file path=ppt/media/image19.png>
</file>

<file path=ppt/media/image2.png>
</file>

<file path=ppt/media/image20.png>
</file>

<file path=ppt/media/image21.png>
</file>

<file path=ppt/media/image23.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d55a0a8569_1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d55a0a8569_1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d06f13103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d06f13103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9cd9217424_2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9cd9217424_2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9cd9217424_2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29cd9217424_2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9cd9217424_2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9cd9217424_2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647297c8d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647297c8d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d55a0a8569_1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d55a0a8569_1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8.png"/><Relationship Id="rId9"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6.png"/><Relationship Id="rId8"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3.png"/><Relationship Id="rId4" Type="http://schemas.openxmlformats.org/officeDocument/2006/relationships/image" Target="../media/image9.png"/><Relationship Id="rId5" Type="http://schemas.openxmlformats.org/officeDocument/2006/relationships/image" Target="../media/image2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6.png"/><Relationship Id="rId7" Type="http://schemas.openxmlformats.org/officeDocument/2006/relationships/image" Target="../media/image9.png"/><Relationship Id="rId8"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4.png"/><Relationship Id="rId7"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8.png"/><Relationship Id="rId7"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5.png"/><Relationship Id="rId7" Type="http://schemas.openxmlformats.org/officeDocument/2006/relationships/image" Target="../media/image4.png"/><Relationship Id="rId8"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6.png"/><Relationship Id="rId7" Type="http://schemas.openxmlformats.org/officeDocument/2006/relationships/image" Target="../media/image9.png"/><Relationship Id="rId8"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png"/><Relationship Id="rId4" Type="http://schemas.openxmlformats.org/officeDocument/2006/relationships/image" Target="../media/image1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 Id="rId4" Type="http://schemas.openxmlformats.org/officeDocument/2006/relationships/image" Target="../media/image6.png"/><Relationship Id="rId9" Type="http://schemas.openxmlformats.org/officeDocument/2006/relationships/image" Target="../media/image11.png"/><Relationship Id="rId5" Type="http://schemas.openxmlformats.org/officeDocument/2006/relationships/image" Target="../media/image9.png"/><Relationship Id="rId6" Type="http://schemas.openxmlformats.org/officeDocument/2006/relationships/image" Target="../media/image5.png"/><Relationship Id="rId7" Type="http://schemas.openxmlformats.org/officeDocument/2006/relationships/image" Target="../media/image4.png"/><Relationship Id="rId8"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3.png"/><Relationship Id="rId7"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9.png"/><Relationship Id="rId7" Type="http://schemas.openxmlformats.org/officeDocument/2006/relationships/image" Target="../media/image5.png"/><Relationship Id="rId8"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6.png"/><Relationship Id="rId7" Type="http://schemas.openxmlformats.org/officeDocument/2006/relationships/image" Target="../media/image9.png"/><Relationship Id="rId8"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rot="8998666">
            <a:off x="7974573" y="4022296"/>
            <a:ext cx="1535478" cy="1535463"/>
          </a:xfrm>
          <a:prstGeom prst="rect">
            <a:avLst/>
          </a:prstGeom>
          <a:noFill/>
          <a:ln>
            <a:noFill/>
          </a:ln>
        </p:spPr>
      </p:pic>
      <p:pic>
        <p:nvPicPr>
          <p:cNvPr id="10" name="Google Shape;10;p2"/>
          <p:cNvPicPr preferRelativeResize="0"/>
          <p:nvPr/>
        </p:nvPicPr>
        <p:blipFill>
          <a:blip r:embed="rId2">
            <a:alphaModFix/>
          </a:blip>
          <a:stretch>
            <a:fillRect/>
          </a:stretch>
        </p:blipFill>
        <p:spPr>
          <a:xfrm rot="2699974">
            <a:off x="7827380" y="2881344"/>
            <a:ext cx="1425715" cy="1425715"/>
          </a:xfrm>
          <a:prstGeom prst="rect">
            <a:avLst/>
          </a:prstGeom>
          <a:noFill/>
          <a:ln>
            <a:noFill/>
          </a:ln>
        </p:spPr>
      </p:pic>
      <p:pic>
        <p:nvPicPr>
          <p:cNvPr id="11" name="Google Shape;11;p2"/>
          <p:cNvPicPr preferRelativeResize="0"/>
          <p:nvPr/>
        </p:nvPicPr>
        <p:blipFill>
          <a:blip r:embed="rId2">
            <a:alphaModFix/>
          </a:blip>
          <a:stretch>
            <a:fillRect/>
          </a:stretch>
        </p:blipFill>
        <p:spPr>
          <a:xfrm rot="-4863131">
            <a:off x="6648025" y="3639319"/>
            <a:ext cx="1535476" cy="1535464"/>
          </a:xfrm>
          <a:prstGeom prst="rect">
            <a:avLst/>
          </a:prstGeom>
          <a:noFill/>
          <a:ln>
            <a:noFill/>
          </a:ln>
        </p:spPr>
      </p:pic>
      <p:sp>
        <p:nvSpPr>
          <p:cNvPr id="12" name="Google Shape;12;p2"/>
          <p:cNvSpPr txBox="1"/>
          <p:nvPr>
            <p:ph type="ctrTitle"/>
          </p:nvPr>
        </p:nvSpPr>
        <p:spPr>
          <a:xfrm>
            <a:off x="1669825" y="1614263"/>
            <a:ext cx="5804400" cy="15660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3" name="Google Shape;13;p2"/>
          <p:cNvSpPr txBox="1"/>
          <p:nvPr>
            <p:ph idx="1" type="subTitle"/>
          </p:nvPr>
        </p:nvSpPr>
        <p:spPr>
          <a:xfrm>
            <a:off x="2392500" y="3119738"/>
            <a:ext cx="43590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4" name="Google Shape;14;p2"/>
          <p:cNvPicPr preferRelativeResize="0"/>
          <p:nvPr/>
        </p:nvPicPr>
        <p:blipFill rotWithShape="1">
          <a:blip r:embed="rId3">
            <a:alphaModFix/>
          </a:blip>
          <a:srcRect b="0" l="0" r="0" t="0"/>
          <a:stretch/>
        </p:blipFill>
        <p:spPr>
          <a:xfrm rot="-8099967">
            <a:off x="5811575" y="-1415909"/>
            <a:ext cx="3347900" cy="3347871"/>
          </a:xfrm>
          <a:prstGeom prst="rect">
            <a:avLst/>
          </a:prstGeom>
          <a:noFill/>
          <a:ln>
            <a:noFill/>
          </a:ln>
        </p:spPr>
      </p:pic>
      <p:pic>
        <p:nvPicPr>
          <p:cNvPr id="15" name="Google Shape;15;p2"/>
          <p:cNvPicPr preferRelativeResize="0"/>
          <p:nvPr/>
        </p:nvPicPr>
        <p:blipFill rotWithShape="1">
          <a:blip r:embed="rId4">
            <a:alphaModFix/>
          </a:blip>
          <a:srcRect b="0" l="0" r="0" t="0"/>
          <a:stretch/>
        </p:blipFill>
        <p:spPr>
          <a:xfrm rot="10799994">
            <a:off x="-324769" y="2596659"/>
            <a:ext cx="2985415" cy="2985410"/>
          </a:xfrm>
          <a:prstGeom prst="rect">
            <a:avLst/>
          </a:prstGeom>
          <a:noFill/>
          <a:ln>
            <a:noFill/>
          </a:ln>
        </p:spPr>
      </p:pic>
      <p:pic>
        <p:nvPicPr>
          <p:cNvPr id="16" name="Google Shape;16;p2"/>
          <p:cNvPicPr preferRelativeResize="0"/>
          <p:nvPr/>
        </p:nvPicPr>
        <p:blipFill rotWithShape="1">
          <a:blip r:embed="rId5">
            <a:alphaModFix/>
          </a:blip>
          <a:srcRect b="0" l="0" r="0" t="0"/>
          <a:stretch/>
        </p:blipFill>
        <p:spPr>
          <a:xfrm rot="2215985">
            <a:off x="359082" y="-1033585"/>
            <a:ext cx="3417360" cy="3417368"/>
          </a:xfrm>
          <a:prstGeom prst="rect">
            <a:avLst/>
          </a:prstGeom>
          <a:noFill/>
          <a:ln>
            <a:noFill/>
          </a:ln>
        </p:spPr>
      </p:pic>
      <p:pic>
        <p:nvPicPr>
          <p:cNvPr id="17" name="Google Shape;17;p2"/>
          <p:cNvPicPr preferRelativeResize="0"/>
          <p:nvPr/>
        </p:nvPicPr>
        <p:blipFill rotWithShape="1">
          <a:blip r:embed="rId6">
            <a:alphaModFix/>
          </a:blip>
          <a:srcRect b="0" l="0" r="0" t="0"/>
          <a:stretch/>
        </p:blipFill>
        <p:spPr>
          <a:xfrm rot="2699979">
            <a:off x="3506647" y="3488148"/>
            <a:ext cx="2356030" cy="2356006"/>
          </a:xfrm>
          <a:prstGeom prst="rect">
            <a:avLst/>
          </a:prstGeom>
          <a:noFill/>
          <a:ln>
            <a:noFill/>
          </a:ln>
        </p:spPr>
      </p:pic>
      <p:pic>
        <p:nvPicPr>
          <p:cNvPr id="18" name="Google Shape;18;p2"/>
          <p:cNvPicPr preferRelativeResize="0"/>
          <p:nvPr/>
        </p:nvPicPr>
        <p:blipFill rotWithShape="1">
          <a:blip r:embed="rId7">
            <a:alphaModFix/>
          </a:blip>
          <a:srcRect b="0" l="0" r="0" t="0"/>
          <a:stretch/>
        </p:blipFill>
        <p:spPr>
          <a:xfrm rot="-8399294">
            <a:off x="7106324" y="-138251"/>
            <a:ext cx="2381526" cy="2381526"/>
          </a:xfrm>
          <a:prstGeom prst="rect">
            <a:avLst/>
          </a:prstGeom>
          <a:noFill/>
          <a:ln>
            <a:noFill/>
          </a:ln>
        </p:spPr>
      </p:pic>
      <p:pic>
        <p:nvPicPr>
          <p:cNvPr id="19" name="Google Shape;19;p2"/>
          <p:cNvPicPr preferRelativeResize="0"/>
          <p:nvPr/>
        </p:nvPicPr>
        <p:blipFill rotWithShape="1">
          <a:blip r:embed="rId8">
            <a:alphaModFix/>
          </a:blip>
          <a:srcRect b="0" l="0" r="0" t="0"/>
          <a:stretch/>
        </p:blipFill>
        <p:spPr>
          <a:xfrm>
            <a:off x="7117100" y="3180275"/>
            <a:ext cx="2247525" cy="2247500"/>
          </a:xfrm>
          <a:prstGeom prst="rect">
            <a:avLst/>
          </a:prstGeom>
          <a:noFill/>
          <a:ln>
            <a:noFill/>
          </a:ln>
        </p:spPr>
      </p:pic>
      <p:pic>
        <p:nvPicPr>
          <p:cNvPr id="20" name="Google Shape;20;p2"/>
          <p:cNvPicPr preferRelativeResize="0"/>
          <p:nvPr/>
        </p:nvPicPr>
        <p:blipFill rotWithShape="1">
          <a:blip r:embed="rId9">
            <a:alphaModFix/>
          </a:blip>
          <a:srcRect b="0" l="0" r="0" t="0"/>
          <a:stretch/>
        </p:blipFill>
        <p:spPr>
          <a:xfrm>
            <a:off x="-362374" y="-316250"/>
            <a:ext cx="2272075" cy="22720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2" name="Shape 122"/>
        <p:cNvGrpSpPr/>
        <p:nvPr/>
      </p:nvGrpSpPr>
      <p:grpSpPr>
        <a:xfrm>
          <a:off x="0" y="0"/>
          <a:ext cx="0" cy="0"/>
          <a:chOff x="0" y="0"/>
          <a:chExt cx="0" cy="0"/>
        </a:xfrm>
      </p:grpSpPr>
      <p:pic>
        <p:nvPicPr>
          <p:cNvPr id="123" name="Google Shape;123;p11"/>
          <p:cNvPicPr preferRelativeResize="0"/>
          <p:nvPr/>
        </p:nvPicPr>
        <p:blipFill rotWithShape="1">
          <a:blip r:embed="rId2">
            <a:alphaModFix/>
          </a:blip>
          <a:srcRect b="0" l="0" r="0" t="0"/>
          <a:stretch/>
        </p:blipFill>
        <p:spPr>
          <a:xfrm rot="4207871">
            <a:off x="-712795" y="-2433575"/>
            <a:ext cx="10395915" cy="10395802"/>
          </a:xfrm>
          <a:prstGeom prst="rect">
            <a:avLst/>
          </a:prstGeom>
          <a:noFill/>
          <a:ln>
            <a:noFill/>
          </a:ln>
        </p:spPr>
      </p:pic>
      <p:sp>
        <p:nvSpPr>
          <p:cNvPr id="124" name="Google Shape;124;p11"/>
          <p:cNvSpPr txBox="1"/>
          <p:nvPr>
            <p:ph hasCustomPrompt="1" type="title"/>
          </p:nvPr>
        </p:nvSpPr>
        <p:spPr>
          <a:xfrm>
            <a:off x="1284000" y="1818125"/>
            <a:ext cx="6576000" cy="10134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5" name="Google Shape;125;p11"/>
          <p:cNvSpPr txBox="1"/>
          <p:nvPr>
            <p:ph idx="1" type="subTitle"/>
          </p:nvPr>
        </p:nvSpPr>
        <p:spPr>
          <a:xfrm>
            <a:off x="1284000" y="2948275"/>
            <a:ext cx="6576000" cy="3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6" name="Shape 12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27" name="Shape 127"/>
        <p:cNvGrpSpPr/>
        <p:nvPr/>
      </p:nvGrpSpPr>
      <p:grpSpPr>
        <a:xfrm>
          <a:off x="0" y="0"/>
          <a:ext cx="0" cy="0"/>
          <a:chOff x="0" y="0"/>
          <a:chExt cx="0" cy="0"/>
        </a:xfrm>
      </p:grpSpPr>
      <p:sp>
        <p:nvSpPr>
          <p:cNvPr id="128" name="Google Shape;128;p13"/>
          <p:cNvSpPr txBox="1"/>
          <p:nvPr>
            <p:ph type="title"/>
          </p:nvPr>
        </p:nvSpPr>
        <p:spPr>
          <a:xfrm>
            <a:off x="720000" y="1742775"/>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9" name="Google Shape;129;p13"/>
          <p:cNvSpPr txBox="1"/>
          <p:nvPr>
            <p:ph hasCustomPrompt="1" idx="2" type="title"/>
          </p:nvPr>
        </p:nvSpPr>
        <p:spPr>
          <a:xfrm>
            <a:off x="720000" y="1386925"/>
            <a:ext cx="1275300" cy="356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p:nvPr>
            <p:ph idx="1" type="subTitle"/>
          </p:nvPr>
        </p:nvSpPr>
        <p:spPr>
          <a:xfrm>
            <a:off x="720000" y="2263679"/>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1" name="Google Shape;131;p13"/>
          <p:cNvSpPr txBox="1"/>
          <p:nvPr>
            <p:ph idx="3" type="title"/>
          </p:nvPr>
        </p:nvSpPr>
        <p:spPr>
          <a:xfrm>
            <a:off x="3403800" y="1742775"/>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2" name="Google Shape;132;p13"/>
          <p:cNvSpPr txBox="1"/>
          <p:nvPr>
            <p:ph hasCustomPrompt="1" idx="4" type="title"/>
          </p:nvPr>
        </p:nvSpPr>
        <p:spPr>
          <a:xfrm>
            <a:off x="3403800" y="1386925"/>
            <a:ext cx="1275300" cy="356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13"/>
          <p:cNvSpPr txBox="1"/>
          <p:nvPr>
            <p:ph idx="5" type="subTitle"/>
          </p:nvPr>
        </p:nvSpPr>
        <p:spPr>
          <a:xfrm>
            <a:off x="3403800" y="2263679"/>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4" name="Google Shape;134;p13"/>
          <p:cNvSpPr txBox="1"/>
          <p:nvPr>
            <p:ph idx="6" type="title"/>
          </p:nvPr>
        </p:nvSpPr>
        <p:spPr>
          <a:xfrm>
            <a:off x="720000" y="3532175"/>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5" name="Google Shape;135;p13"/>
          <p:cNvSpPr txBox="1"/>
          <p:nvPr>
            <p:ph hasCustomPrompt="1" idx="7" type="title"/>
          </p:nvPr>
        </p:nvSpPr>
        <p:spPr>
          <a:xfrm>
            <a:off x="720000" y="3176300"/>
            <a:ext cx="1275300" cy="356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3"/>
          <p:cNvSpPr txBox="1"/>
          <p:nvPr>
            <p:ph idx="8" type="subTitle"/>
          </p:nvPr>
        </p:nvSpPr>
        <p:spPr>
          <a:xfrm>
            <a:off x="720000" y="4053079"/>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7" name="Google Shape;137;p13"/>
          <p:cNvSpPr txBox="1"/>
          <p:nvPr>
            <p:ph idx="9" type="title"/>
          </p:nvPr>
        </p:nvSpPr>
        <p:spPr>
          <a:xfrm>
            <a:off x="3403800" y="3532175"/>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8" name="Google Shape;138;p13"/>
          <p:cNvSpPr txBox="1"/>
          <p:nvPr>
            <p:ph hasCustomPrompt="1" idx="13" type="title"/>
          </p:nvPr>
        </p:nvSpPr>
        <p:spPr>
          <a:xfrm>
            <a:off x="3403800" y="3176300"/>
            <a:ext cx="1275300" cy="356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 name="Google Shape;139;p13"/>
          <p:cNvSpPr txBox="1"/>
          <p:nvPr>
            <p:ph idx="14" type="subTitle"/>
          </p:nvPr>
        </p:nvSpPr>
        <p:spPr>
          <a:xfrm>
            <a:off x="3403800" y="4053079"/>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0" name="Google Shape;140;p13"/>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41" name="Google Shape;141;p13"/>
          <p:cNvPicPr preferRelativeResize="0"/>
          <p:nvPr/>
        </p:nvPicPr>
        <p:blipFill rotWithShape="1">
          <a:blip r:embed="rId2">
            <a:alphaModFix/>
          </a:blip>
          <a:srcRect b="0" l="0" r="0" t="0"/>
          <a:stretch/>
        </p:blipFill>
        <p:spPr>
          <a:xfrm rot="-5215659">
            <a:off x="5423796" y="2494955"/>
            <a:ext cx="2538198" cy="2538198"/>
          </a:xfrm>
          <a:prstGeom prst="rect">
            <a:avLst/>
          </a:prstGeom>
          <a:noFill/>
          <a:ln>
            <a:noFill/>
          </a:ln>
        </p:spPr>
      </p:pic>
      <p:pic>
        <p:nvPicPr>
          <p:cNvPr id="142" name="Google Shape;142;p13"/>
          <p:cNvPicPr preferRelativeResize="0"/>
          <p:nvPr/>
        </p:nvPicPr>
        <p:blipFill rotWithShape="1">
          <a:blip r:embed="rId3">
            <a:alphaModFix/>
          </a:blip>
          <a:srcRect b="0" l="0" r="0" t="0"/>
          <a:stretch/>
        </p:blipFill>
        <p:spPr>
          <a:xfrm rot="-6704958">
            <a:off x="4821016" y="-1428076"/>
            <a:ext cx="3288565" cy="3288549"/>
          </a:xfrm>
          <a:prstGeom prst="rect">
            <a:avLst/>
          </a:prstGeom>
          <a:noFill/>
          <a:ln>
            <a:noFill/>
          </a:ln>
        </p:spPr>
      </p:pic>
      <p:pic>
        <p:nvPicPr>
          <p:cNvPr id="143" name="Google Shape;143;p13"/>
          <p:cNvPicPr preferRelativeResize="0"/>
          <p:nvPr/>
        </p:nvPicPr>
        <p:blipFill rotWithShape="1">
          <a:blip r:embed="rId4">
            <a:alphaModFix/>
          </a:blip>
          <a:srcRect b="0" l="0" r="0" t="0"/>
          <a:stretch/>
        </p:blipFill>
        <p:spPr>
          <a:xfrm>
            <a:off x="6772575" y="-727150"/>
            <a:ext cx="2841650" cy="2841650"/>
          </a:xfrm>
          <a:prstGeom prst="rect">
            <a:avLst/>
          </a:prstGeom>
          <a:noFill/>
          <a:ln>
            <a:noFill/>
          </a:ln>
        </p:spPr>
      </p:pic>
      <p:pic>
        <p:nvPicPr>
          <p:cNvPr id="144" name="Google Shape;144;p13"/>
          <p:cNvPicPr preferRelativeResize="0"/>
          <p:nvPr/>
        </p:nvPicPr>
        <p:blipFill rotWithShape="1">
          <a:blip r:embed="rId5">
            <a:alphaModFix/>
          </a:blip>
          <a:srcRect b="0" l="0" r="0" t="0"/>
          <a:stretch/>
        </p:blipFill>
        <p:spPr>
          <a:xfrm flipH="1">
            <a:off x="5908650" y="1595725"/>
            <a:ext cx="3656025" cy="365602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45" name="Shape 145"/>
        <p:cNvGrpSpPr/>
        <p:nvPr/>
      </p:nvGrpSpPr>
      <p:grpSpPr>
        <a:xfrm>
          <a:off x="0" y="0"/>
          <a:ext cx="0" cy="0"/>
          <a:chOff x="0" y="0"/>
          <a:chExt cx="0" cy="0"/>
        </a:xfrm>
      </p:grpSpPr>
      <p:sp>
        <p:nvSpPr>
          <p:cNvPr id="146" name="Google Shape;146;p14"/>
          <p:cNvSpPr txBox="1"/>
          <p:nvPr>
            <p:ph type="title"/>
          </p:nvPr>
        </p:nvSpPr>
        <p:spPr>
          <a:xfrm>
            <a:off x="721900" y="3372763"/>
            <a:ext cx="4563900" cy="531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47" name="Google Shape;147;p14"/>
          <p:cNvSpPr txBox="1"/>
          <p:nvPr>
            <p:ph idx="1" type="subTitle"/>
          </p:nvPr>
        </p:nvSpPr>
        <p:spPr>
          <a:xfrm>
            <a:off x="721900" y="1162638"/>
            <a:ext cx="4441200" cy="2142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9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48" name="Google Shape;148;p14"/>
          <p:cNvGrpSpPr/>
          <p:nvPr/>
        </p:nvGrpSpPr>
        <p:grpSpPr>
          <a:xfrm rot="5400000">
            <a:off x="3074119" y="-1073619"/>
            <a:ext cx="7978495" cy="7186981"/>
            <a:chOff x="805779" y="-467709"/>
            <a:chExt cx="7978495" cy="7186981"/>
          </a:xfrm>
        </p:grpSpPr>
        <p:grpSp>
          <p:nvGrpSpPr>
            <p:cNvPr id="149" name="Google Shape;149;p14"/>
            <p:cNvGrpSpPr/>
            <p:nvPr/>
          </p:nvGrpSpPr>
          <p:grpSpPr>
            <a:xfrm>
              <a:off x="805779" y="2"/>
              <a:ext cx="7978495" cy="6719270"/>
              <a:chOff x="805779" y="2"/>
              <a:chExt cx="7978495" cy="6719270"/>
            </a:xfrm>
          </p:grpSpPr>
          <p:pic>
            <p:nvPicPr>
              <p:cNvPr id="150" name="Google Shape;150;p14"/>
              <p:cNvPicPr preferRelativeResize="0"/>
              <p:nvPr/>
            </p:nvPicPr>
            <p:blipFill rotWithShape="1">
              <a:blip r:embed="rId2">
                <a:alphaModFix/>
              </a:blip>
              <a:srcRect b="0" l="0" r="0" t="0"/>
              <a:stretch/>
            </p:blipFill>
            <p:spPr>
              <a:xfrm rot="-9445406">
                <a:off x="1199008" y="2457876"/>
                <a:ext cx="2559507" cy="2559482"/>
              </a:xfrm>
              <a:prstGeom prst="rect">
                <a:avLst/>
              </a:prstGeom>
              <a:noFill/>
              <a:ln>
                <a:noFill/>
              </a:ln>
            </p:spPr>
          </p:pic>
          <p:pic>
            <p:nvPicPr>
              <p:cNvPr id="151" name="Google Shape;151;p14"/>
              <p:cNvPicPr preferRelativeResize="0"/>
              <p:nvPr/>
            </p:nvPicPr>
            <p:blipFill rotWithShape="1">
              <a:blip r:embed="rId3">
                <a:alphaModFix/>
              </a:blip>
              <a:srcRect b="0" l="0" r="0" t="0"/>
              <a:stretch/>
            </p:blipFill>
            <p:spPr>
              <a:xfrm rot="10799991">
                <a:off x="3204400" y="303477"/>
                <a:ext cx="1992950" cy="1992945"/>
              </a:xfrm>
              <a:prstGeom prst="rect">
                <a:avLst/>
              </a:prstGeom>
              <a:noFill/>
              <a:ln>
                <a:noFill/>
              </a:ln>
            </p:spPr>
          </p:pic>
          <p:pic>
            <p:nvPicPr>
              <p:cNvPr id="152" name="Google Shape;152;p14"/>
              <p:cNvPicPr preferRelativeResize="0"/>
              <p:nvPr/>
            </p:nvPicPr>
            <p:blipFill rotWithShape="1">
              <a:blip r:embed="rId4">
                <a:alphaModFix/>
              </a:blip>
              <a:srcRect b="0" l="0" r="0" t="0"/>
              <a:stretch/>
            </p:blipFill>
            <p:spPr>
              <a:xfrm flipH="1" rot="-4502834">
                <a:off x="5227684" y="3450738"/>
                <a:ext cx="3643089" cy="2398468"/>
              </a:xfrm>
              <a:prstGeom prst="rect">
                <a:avLst/>
              </a:prstGeom>
              <a:noFill/>
              <a:ln>
                <a:noFill/>
              </a:ln>
            </p:spPr>
          </p:pic>
          <p:pic>
            <p:nvPicPr>
              <p:cNvPr id="153" name="Google Shape;153;p14"/>
              <p:cNvPicPr preferRelativeResize="0"/>
              <p:nvPr/>
            </p:nvPicPr>
            <p:blipFill rotWithShape="1">
              <a:blip r:embed="rId5">
                <a:alphaModFix/>
              </a:blip>
              <a:srcRect b="0" l="0" r="0" t="0"/>
              <a:stretch/>
            </p:blipFill>
            <p:spPr>
              <a:xfrm rot="2699979">
                <a:off x="5940297" y="530023"/>
                <a:ext cx="2356030" cy="2356006"/>
              </a:xfrm>
              <a:prstGeom prst="rect">
                <a:avLst/>
              </a:prstGeom>
              <a:noFill/>
              <a:ln>
                <a:noFill/>
              </a:ln>
            </p:spPr>
          </p:pic>
          <p:pic>
            <p:nvPicPr>
              <p:cNvPr id="154" name="Google Shape;154;p14"/>
              <p:cNvPicPr preferRelativeResize="0"/>
              <p:nvPr/>
            </p:nvPicPr>
            <p:blipFill rotWithShape="1">
              <a:blip r:embed="rId6">
                <a:alphaModFix/>
              </a:blip>
              <a:srcRect b="0" l="0" r="0" t="0"/>
              <a:stretch/>
            </p:blipFill>
            <p:spPr>
              <a:xfrm flipH="1" rot="-7200010">
                <a:off x="1536686" y="1759717"/>
                <a:ext cx="1884151" cy="1908991"/>
              </a:xfrm>
              <a:prstGeom prst="rect">
                <a:avLst/>
              </a:prstGeom>
              <a:noFill/>
              <a:ln>
                <a:noFill/>
              </a:ln>
            </p:spPr>
          </p:pic>
          <p:pic>
            <p:nvPicPr>
              <p:cNvPr id="155" name="Google Shape;155;p14"/>
              <p:cNvPicPr preferRelativeResize="0"/>
              <p:nvPr/>
            </p:nvPicPr>
            <p:blipFill rotWithShape="1">
              <a:blip r:embed="rId6">
                <a:alphaModFix/>
              </a:blip>
              <a:srcRect b="0" l="0" r="0" t="0"/>
              <a:stretch/>
            </p:blipFill>
            <p:spPr>
              <a:xfrm flipH="1" rot="-183254">
                <a:off x="4937362" y="273492"/>
                <a:ext cx="1884151" cy="1908986"/>
              </a:xfrm>
              <a:prstGeom prst="rect">
                <a:avLst/>
              </a:prstGeom>
              <a:noFill/>
              <a:ln>
                <a:noFill/>
              </a:ln>
            </p:spPr>
          </p:pic>
          <p:pic>
            <p:nvPicPr>
              <p:cNvPr id="156" name="Google Shape;156;p14"/>
              <p:cNvPicPr preferRelativeResize="0"/>
              <p:nvPr/>
            </p:nvPicPr>
            <p:blipFill>
              <a:blip r:embed="rId7">
                <a:alphaModFix/>
              </a:blip>
              <a:stretch>
                <a:fillRect/>
              </a:stretch>
            </p:blipFill>
            <p:spPr>
              <a:xfrm rot="-7325558">
                <a:off x="3932100" y="2787087"/>
                <a:ext cx="1901025" cy="1901025"/>
              </a:xfrm>
              <a:prstGeom prst="rect">
                <a:avLst/>
              </a:prstGeom>
              <a:noFill/>
              <a:ln>
                <a:noFill/>
              </a:ln>
            </p:spPr>
          </p:pic>
          <p:pic>
            <p:nvPicPr>
              <p:cNvPr id="157" name="Google Shape;157;p14"/>
              <p:cNvPicPr preferRelativeResize="0"/>
              <p:nvPr/>
            </p:nvPicPr>
            <p:blipFill>
              <a:blip r:embed="rId8">
                <a:alphaModFix/>
              </a:blip>
              <a:stretch>
                <a:fillRect/>
              </a:stretch>
            </p:blipFill>
            <p:spPr>
              <a:xfrm rot="-1717224">
                <a:off x="1578432" y="397333"/>
                <a:ext cx="2227087" cy="2227087"/>
              </a:xfrm>
              <a:prstGeom prst="rect">
                <a:avLst/>
              </a:prstGeom>
              <a:noFill/>
              <a:ln>
                <a:noFill/>
              </a:ln>
            </p:spPr>
          </p:pic>
          <p:pic>
            <p:nvPicPr>
              <p:cNvPr id="158" name="Google Shape;158;p14"/>
              <p:cNvPicPr preferRelativeResize="0"/>
              <p:nvPr/>
            </p:nvPicPr>
            <p:blipFill rotWithShape="1">
              <a:blip r:embed="rId3">
                <a:alphaModFix/>
              </a:blip>
              <a:srcRect b="0" l="0" r="0" t="0"/>
              <a:stretch/>
            </p:blipFill>
            <p:spPr>
              <a:xfrm rot="-6786624">
                <a:off x="5924063" y="1842711"/>
                <a:ext cx="2128246" cy="2128251"/>
              </a:xfrm>
              <a:prstGeom prst="rect">
                <a:avLst/>
              </a:prstGeom>
              <a:noFill/>
              <a:ln>
                <a:noFill/>
              </a:ln>
            </p:spPr>
          </p:pic>
          <p:pic>
            <p:nvPicPr>
              <p:cNvPr id="159" name="Google Shape;159;p14"/>
              <p:cNvPicPr preferRelativeResize="0"/>
              <p:nvPr/>
            </p:nvPicPr>
            <p:blipFill rotWithShape="1">
              <a:blip r:embed="rId6">
                <a:alphaModFix/>
              </a:blip>
              <a:srcRect b="0" l="0" r="0" t="0"/>
              <a:stretch/>
            </p:blipFill>
            <p:spPr>
              <a:xfrm flipH="1" rot="9938371">
                <a:off x="2993343" y="3081659"/>
                <a:ext cx="1819940" cy="1843909"/>
              </a:xfrm>
              <a:prstGeom prst="rect">
                <a:avLst/>
              </a:prstGeom>
              <a:noFill/>
              <a:ln>
                <a:noFill/>
              </a:ln>
            </p:spPr>
          </p:pic>
        </p:grpSp>
        <p:grpSp>
          <p:nvGrpSpPr>
            <p:cNvPr id="160" name="Google Shape;160;p14"/>
            <p:cNvGrpSpPr/>
            <p:nvPr/>
          </p:nvGrpSpPr>
          <p:grpSpPr>
            <a:xfrm rot="10590709">
              <a:off x="1733991" y="-275091"/>
              <a:ext cx="6495281" cy="5374257"/>
              <a:chOff x="1986184" y="-58564"/>
              <a:chExt cx="7056980" cy="5839012"/>
            </a:xfrm>
          </p:grpSpPr>
          <p:pic>
            <p:nvPicPr>
              <p:cNvPr id="161" name="Google Shape;161;p14"/>
              <p:cNvPicPr preferRelativeResize="0"/>
              <p:nvPr/>
            </p:nvPicPr>
            <p:blipFill rotWithShape="1">
              <a:blip r:embed="rId2">
                <a:alphaModFix/>
              </a:blip>
              <a:srcRect b="0" l="0" r="0" t="0"/>
              <a:stretch/>
            </p:blipFill>
            <p:spPr>
              <a:xfrm rot="-6932157">
                <a:off x="2412826" y="2306637"/>
                <a:ext cx="2559505" cy="2559485"/>
              </a:xfrm>
              <a:prstGeom prst="rect">
                <a:avLst/>
              </a:prstGeom>
              <a:noFill/>
              <a:ln>
                <a:noFill/>
              </a:ln>
            </p:spPr>
          </p:pic>
          <p:pic>
            <p:nvPicPr>
              <p:cNvPr id="162" name="Google Shape;162;p14"/>
              <p:cNvPicPr preferRelativeResize="0"/>
              <p:nvPr/>
            </p:nvPicPr>
            <p:blipFill rotWithShape="1">
              <a:blip r:embed="rId3">
                <a:alphaModFix/>
              </a:blip>
              <a:srcRect b="0" l="0" r="0" t="0"/>
              <a:stretch/>
            </p:blipFill>
            <p:spPr>
              <a:xfrm rot="10799991">
                <a:off x="3233935" y="130996"/>
                <a:ext cx="1992950" cy="1992945"/>
              </a:xfrm>
              <a:prstGeom prst="rect">
                <a:avLst/>
              </a:prstGeom>
              <a:noFill/>
              <a:ln>
                <a:noFill/>
              </a:ln>
            </p:spPr>
          </p:pic>
          <p:pic>
            <p:nvPicPr>
              <p:cNvPr id="163" name="Google Shape;163;p14"/>
              <p:cNvPicPr preferRelativeResize="0"/>
              <p:nvPr/>
            </p:nvPicPr>
            <p:blipFill rotWithShape="1">
              <a:blip r:embed="rId4">
                <a:alphaModFix/>
              </a:blip>
              <a:srcRect b="0" l="0" r="0" t="0"/>
              <a:stretch/>
            </p:blipFill>
            <p:spPr>
              <a:xfrm rot="2237397">
                <a:off x="4808141" y="1998061"/>
                <a:ext cx="3150118" cy="3150119"/>
              </a:xfrm>
              <a:prstGeom prst="rect">
                <a:avLst/>
              </a:prstGeom>
              <a:noFill/>
              <a:ln>
                <a:noFill/>
              </a:ln>
            </p:spPr>
          </p:pic>
          <p:pic>
            <p:nvPicPr>
              <p:cNvPr id="164" name="Google Shape;164;p14"/>
              <p:cNvPicPr preferRelativeResize="0"/>
              <p:nvPr/>
            </p:nvPicPr>
            <p:blipFill rotWithShape="1">
              <a:blip r:embed="rId5">
                <a:alphaModFix/>
              </a:blip>
              <a:srcRect b="0" l="0" r="0" t="0"/>
              <a:stretch/>
            </p:blipFill>
            <p:spPr>
              <a:xfrm rot="-1109763">
                <a:off x="6374284" y="254302"/>
                <a:ext cx="2356029" cy="2356007"/>
              </a:xfrm>
              <a:prstGeom prst="rect">
                <a:avLst/>
              </a:prstGeom>
              <a:noFill/>
              <a:ln>
                <a:noFill/>
              </a:ln>
            </p:spPr>
          </p:pic>
          <p:pic>
            <p:nvPicPr>
              <p:cNvPr id="165" name="Google Shape;165;p14"/>
              <p:cNvPicPr preferRelativeResize="0"/>
              <p:nvPr/>
            </p:nvPicPr>
            <p:blipFill rotWithShape="1">
              <a:blip r:embed="rId6">
                <a:alphaModFix/>
              </a:blip>
              <a:srcRect b="0" l="0" r="0" t="0"/>
              <a:stretch/>
            </p:blipFill>
            <p:spPr>
              <a:xfrm flipH="1" rot="-7200010">
                <a:off x="3162032" y="1804160"/>
                <a:ext cx="1884151" cy="1908991"/>
              </a:xfrm>
              <a:prstGeom prst="rect">
                <a:avLst/>
              </a:prstGeom>
              <a:noFill/>
              <a:ln>
                <a:noFill/>
              </a:ln>
            </p:spPr>
          </p:pic>
          <p:pic>
            <p:nvPicPr>
              <p:cNvPr id="166" name="Google Shape;166;p14"/>
              <p:cNvPicPr preferRelativeResize="0"/>
              <p:nvPr/>
            </p:nvPicPr>
            <p:blipFill rotWithShape="1">
              <a:blip r:embed="rId6">
                <a:alphaModFix/>
              </a:blip>
              <a:srcRect b="0" l="0" r="0" t="0"/>
              <a:stretch/>
            </p:blipFill>
            <p:spPr>
              <a:xfrm flipH="1" rot="-183254">
                <a:off x="4937362" y="273492"/>
                <a:ext cx="1884151" cy="1908986"/>
              </a:xfrm>
              <a:prstGeom prst="rect">
                <a:avLst/>
              </a:prstGeom>
              <a:noFill/>
              <a:ln>
                <a:noFill/>
              </a:ln>
            </p:spPr>
          </p:pic>
          <p:pic>
            <p:nvPicPr>
              <p:cNvPr id="167" name="Google Shape;167;p14"/>
              <p:cNvPicPr preferRelativeResize="0"/>
              <p:nvPr/>
            </p:nvPicPr>
            <p:blipFill>
              <a:blip r:embed="rId7">
                <a:alphaModFix/>
              </a:blip>
              <a:stretch>
                <a:fillRect/>
              </a:stretch>
            </p:blipFill>
            <p:spPr>
              <a:xfrm rot="-7325558">
                <a:off x="3858092" y="2962368"/>
                <a:ext cx="1901025" cy="1901025"/>
              </a:xfrm>
              <a:prstGeom prst="rect">
                <a:avLst/>
              </a:prstGeom>
              <a:noFill/>
              <a:ln>
                <a:noFill/>
              </a:ln>
            </p:spPr>
          </p:pic>
          <p:pic>
            <p:nvPicPr>
              <p:cNvPr id="168" name="Google Shape;168;p14"/>
              <p:cNvPicPr preferRelativeResize="0"/>
              <p:nvPr/>
            </p:nvPicPr>
            <p:blipFill>
              <a:blip r:embed="rId8">
                <a:alphaModFix/>
              </a:blip>
              <a:stretch>
                <a:fillRect/>
              </a:stretch>
            </p:blipFill>
            <p:spPr>
              <a:xfrm rot="-1717224">
                <a:off x="3995593" y="1304319"/>
                <a:ext cx="2227087" cy="2227087"/>
              </a:xfrm>
              <a:prstGeom prst="rect">
                <a:avLst/>
              </a:prstGeom>
              <a:noFill/>
              <a:ln>
                <a:noFill/>
              </a:ln>
            </p:spPr>
          </p:pic>
          <p:pic>
            <p:nvPicPr>
              <p:cNvPr id="169" name="Google Shape;169;p14"/>
              <p:cNvPicPr preferRelativeResize="0"/>
              <p:nvPr/>
            </p:nvPicPr>
            <p:blipFill rotWithShape="1">
              <a:blip r:embed="rId3">
                <a:alphaModFix/>
              </a:blip>
              <a:srcRect b="0" l="0" r="0" t="0"/>
              <a:stretch/>
            </p:blipFill>
            <p:spPr>
              <a:xfrm rot="-6786609">
                <a:off x="5711558" y="1407318"/>
                <a:ext cx="2421006" cy="2420996"/>
              </a:xfrm>
              <a:prstGeom prst="rect">
                <a:avLst/>
              </a:prstGeom>
              <a:noFill/>
              <a:ln>
                <a:noFill/>
              </a:ln>
            </p:spPr>
          </p:pic>
          <p:pic>
            <p:nvPicPr>
              <p:cNvPr id="170" name="Google Shape;170;p14"/>
              <p:cNvPicPr preferRelativeResize="0"/>
              <p:nvPr/>
            </p:nvPicPr>
            <p:blipFill rotWithShape="1">
              <a:blip r:embed="rId6">
                <a:alphaModFix/>
              </a:blip>
              <a:srcRect b="0" l="0" r="0" t="0"/>
              <a:stretch/>
            </p:blipFill>
            <p:spPr>
              <a:xfrm flipH="1" rot="9938371">
                <a:off x="4971070" y="2213290"/>
                <a:ext cx="1819940" cy="1843909"/>
              </a:xfrm>
              <a:prstGeom prst="rect">
                <a:avLst/>
              </a:prstGeom>
              <a:noFill/>
              <a:ln>
                <a:noFill/>
              </a:ln>
            </p:spPr>
          </p:pic>
        </p:grpSp>
      </p:grpSp>
      <p:pic>
        <p:nvPicPr>
          <p:cNvPr id="171" name="Google Shape;171;p14"/>
          <p:cNvPicPr preferRelativeResize="0"/>
          <p:nvPr/>
        </p:nvPicPr>
        <p:blipFill rotWithShape="1">
          <a:blip r:embed="rId6">
            <a:alphaModFix/>
          </a:blip>
          <a:srcRect b="0" l="0" r="0" t="0"/>
          <a:stretch/>
        </p:blipFill>
        <p:spPr>
          <a:xfrm flipH="1" rot="4329079">
            <a:off x="-424171" y="-465615"/>
            <a:ext cx="1675083" cy="1697146"/>
          </a:xfrm>
          <a:prstGeom prst="rect">
            <a:avLst/>
          </a:prstGeom>
          <a:noFill/>
          <a:ln>
            <a:noFill/>
          </a:ln>
        </p:spPr>
      </p:pic>
      <p:pic>
        <p:nvPicPr>
          <p:cNvPr id="172" name="Google Shape;172;p14"/>
          <p:cNvPicPr preferRelativeResize="0"/>
          <p:nvPr/>
        </p:nvPicPr>
        <p:blipFill rotWithShape="1">
          <a:blip r:embed="rId3">
            <a:alphaModFix/>
          </a:blip>
          <a:srcRect b="0" l="0" r="0" t="0"/>
          <a:stretch/>
        </p:blipFill>
        <p:spPr>
          <a:xfrm rot="-10233731">
            <a:off x="-656146" y="3752271"/>
            <a:ext cx="2187469" cy="2187484"/>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73" name="Shape 173"/>
        <p:cNvGrpSpPr/>
        <p:nvPr/>
      </p:nvGrpSpPr>
      <p:grpSpPr>
        <a:xfrm>
          <a:off x="0" y="0"/>
          <a:ext cx="0" cy="0"/>
          <a:chOff x="0" y="0"/>
          <a:chExt cx="0" cy="0"/>
        </a:xfrm>
      </p:grpSpPr>
      <p:sp>
        <p:nvSpPr>
          <p:cNvPr id="174" name="Google Shape;174;p15"/>
          <p:cNvSpPr txBox="1"/>
          <p:nvPr>
            <p:ph idx="1" type="subTitle"/>
          </p:nvPr>
        </p:nvSpPr>
        <p:spPr>
          <a:xfrm>
            <a:off x="1092300" y="2392700"/>
            <a:ext cx="2907600" cy="1354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15"/>
          <p:cNvSpPr txBox="1"/>
          <p:nvPr>
            <p:ph type="title"/>
          </p:nvPr>
        </p:nvSpPr>
        <p:spPr>
          <a:xfrm>
            <a:off x="1794300" y="1396600"/>
            <a:ext cx="2205600" cy="810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76" name="Google Shape;176;p15"/>
          <p:cNvPicPr preferRelativeResize="0"/>
          <p:nvPr/>
        </p:nvPicPr>
        <p:blipFill rotWithShape="1">
          <a:blip r:embed="rId2">
            <a:alphaModFix/>
          </a:blip>
          <a:srcRect b="0" l="0" r="0" t="0"/>
          <a:stretch/>
        </p:blipFill>
        <p:spPr>
          <a:xfrm flipH="1" rot="3439747">
            <a:off x="7561633" y="-1744205"/>
            <a:ext cx="3221451" cy="3387875"/>
          </a:xfrm>
          <a:prstGeom prst="rect">
            <a:avLst/>
          </a:prstGeom>
          <a:noFill/>
          <a:ln>
            <a:noFill/>
          </a:ln>
        </p:spPr>
      </p:pic>
      <p:pic>
        <p:nvPicPr>
          <p:cNvPr id="177" name="Google Shape;177;p15"/>
          <p:cNvPicPr preferRelativeResize="0"/>
          <p:nvPr/>
        </p:nvPicPr>
        <p:blipFill rotWithShape="1">
          <a:blip r:embed="rId3">
            <a:alphaModFix/>
          </a:blip>
          <a:srcRect b="0" l="0" r="0" t="0"/>
          <a:stretch/>
        </p:blipFill>
        <p:spPr>
          <a:xfrm rot="-7167356">
            <a:off x="7942468" y="1389334"/>
            <a:ext cx="3031028" cy="3259109"/>
          </a:xfrm>
          <a:prstGeom prst="rect">
            <a:avLst/>
          </a:prstGeom>
          <a:noFill/>
          <a:ln>
            <a:noFill/>
          </a:ln>
        </p:spPr>
      </p:pic>
      <p:pic>
        <p:nvPicPr>
          <p:cNvPr id="178" name="Google Shape;178;p15"/>
          <p:cNvPicPr preferRelativeResize="0"/>
          <p:nvPr/>
        </p:nvPicPr>
        <p:blipFill>
          <a:blip r:embed="rId4">
            <a:alphaModFix/>
          </a:blip>
          <a:stretch>
            <a:fillRect/>
          </a:stretch>
        </p:blipFill>
        <p:spPr>
          <a:xfrm flipH="1" rot="5102698">
            <a:off x="-1369297" y="-1072233"/>
            <a:ext cx="2997317" cy="3303046"/>
          </a:xfrm>
          <a:prstGeom prst="rect">
            <a:avLst/>
          </a:prstGeom>
          <a:noFill/>
          <a:ln>
            <a:noFill/>
          </a:ln>
        </p:spPr>
      </p:pic>
      <p:pic>
        <p:nvPicPr>
          <p:cNvPr id="179" name="Google Shape;179;p15"/>
          <p:cNvPicPr preferRelativeResize="0"/>
          <p:nvPr/>
        </p:nvPicPr>
        <p:blipFill>
          <a:blip r:embed="rId5">
            <a:alphaModFix/>
          </a:blip>
          <a:stretch>
            <a:fillRect/>
          </a:stretch>
        </p:blipFill>
        <p:spPr>
          <a:xfrm flipH="1" rot="178220">
            <a:off x="4702290" y="-2203772"/>
            <a:ext cx="3875322" cy="3503498"/>
          </a:xfrm>
          <a:prstGeom prst="rect">
            <a:avLst/>
          </a:prstGeom>
          <a:noFill/>
          <a:ln>
            <a:noFill/>
          </a:ln>
        </p:spPr>
      </p:pic>
      <p:pic>
        <p:nvPicPr>
          <p:cNvPr id="180" name="Google Shape;180;p15"/>
          <p:cNvPicPr preferRelativeResize="0"/>
          <p:nvPr/>
        </p:nvPicPr>
        <p:blipFill rotWithShape="1">
          <a:blip r:embed="rId3">
            <a:alphaModFix/>
          </a:blip>
          <a:srcRect b="0" l="0" r="0" t="0"/>
          <a:stretch/>
        </p:blipFill>
        <p:spPr>
          <a:xfrm rot="9601557">
            <a:off x="40443" y="-1877089"/>
            <a:ext cx="3117703" cy="2956126"/>
          </a:xfrm>
          <a:prstGeom prst="rect">
            <a:avLst/>
          </a:prstGeom>
          <a:noFill/>
          <a:ln>
            <a:noFill/>
          </a:ln>
        </p:spPr>
      </p:pic>
      <p:pic>
        <p:nvPicPr>
          <p:cNvPr id="181" name="Google Shape;181;p15"/>
          <p:cNvPicPr preferRelativeResize="0"/>
          <p:nvPr/>
        </p:nvPicPr>
        <p:blipFill rotWithShape="1">
          <a:blip r:embed="rId6">
            <a:alphaModFix/>
          </a:blip>
          <a:srcRect b="0" l="0" r="0" t="0"/>
          <a:stretch/>
        </p:blipFill>
        <p:spPr>
          <a:xfrm flipH="1" rot="-6563011">
            <a:off x="7498161" y="1631645"/>
            <a:ext cx="3742539" cy="4065629"/>
          </a:xfrm>
          <a:prstGeom prst="rect">
            <a:avLst/>
          </a:prstGeom>
          <a:noFill/>
          <a:ln>
            <a:noFill/>
          </a:ln>
        </p:spPr>
      </p:pic>
      <p:pic>
        <p:nvPicPr>
          <p:cNvPr id="182" name="Google Shape;182;p15"/>
          <p:cNvPicPr preferRelativeResize="0"/>
          <p:nvPr/>
        </p:nvPicPr>
        <p:blipFill rotWithShape="1">
          <a:blip r:embed="rId2">
            <a:alphaModFix/>
          </a:blip>
          <a:srcRect b="0" l="0" r="0" t="0"/>
          <a:stretch/>
        </p:blipFill>
        <p:spPr>
          <a:xfrm flipH="1" rot="-6601933">
            <a:off x="-1909972" y="2456616"/>
            <a:ext cx="2906157" cy="3176455"/>
          </a:xfrm>
          <a:prstGeom prst="rect">
            <a:avLst/>
          </a:prstGeom>
          <a:noFill/>
          <a:ln>
            <a:noFill/>
          </a:ln>
        </p:spPr>
      </p:pic>
      <p:pic>
        <p:nvPicPr>
          <p:cNvPr id="183" name="Google Shape;183;p15"/>
          <p:cNvPicPr preferRelativeResize="0"/>
          <p:nvPr/>
        </p:nvPicPr>
        <p:blipFill rotWithShape="1">
          <a:blip r:embed="rId7">
            <a:alphaModFix/>
          </a:blip>
          <a:srcRect b="0" l="0" r="0" t="0"/>
          <a:stretch/>
        </p:blipFill>
        <p:spPr>
          <a:xfrm flipH="1" rot="7906013">
            <a:off x="-1186638" y="3292536"/>
            <a:ext cx="3566086" cy="3631455"/>
          </a:xfrm>
          <a:prstGeom prst="rect">
            <a:avLst/>
          </a:prstGeom>
          <a:noFill/>
          <a:ln>
            <a:noFill/>
          </a:ln>
        </p:spPr>
      </p:pic>
      <p:pic>
        <p:nvPicPr>
          <p:cNvPr id="184" name="Google Shape;184;p15"/>
          <p:cNvPicPr preferRelativeResize="0"/>
          <p:nvPr/>
        </p:nvPicPr>
        <p:blipFill rotWithShape="1">
          <a:blip r:embed="rId3">
            <a:alphaModFix/>
          </a:blip>
          <a:srcRect b="0" l="0" r="0" t="0"/>
          <a:stretch/>
        </p:blipFill>
        <p:spPr>
          <a:xfrm rot="-687556">
            <a:off x="6222448" y="3712963"/>
            <a:ext cx="2486016" cy="2297968"/>
          </a:xfrm>
          <a:prstGeom prst="rect">
            <a:avLst/>
          </a:prstGeom>
          <a:noFill/>
          <a:ln>
            <a:noFill/>
          </a:ln>
        </p:spPr>
      </p:pic>
      <p:pic>
        <p:nvPicPr>
          <p:cNvPr id="185" name="Google Shape;185;p15"/>
          <p:cNvPicPr preferRelativeResize="0"/>
          <p:nvPr/>
        </p:nvPicPr>
        <p:blipFill>
          <a:blip r:embed="rId4">
            <a:alphaModFix/>
          </a:blip>
          <a:stretch>
            <a:fillRect/>
          </a:stretch>
        </p:blipFill>
        <p:spPr>
          <a:xfrm flipH="1" rot="-10501844">
            <a:off x="7808489" y="456755"/>
            <a:ext cx="3042902" cy="2754261"/>
          </a:xfrm>
          <a:prstGeom prst="rect">
            <a:avLst/>
          </a:prstGeom>
          <a:noFill/>
          <a:ln>
            <a:noFill/>
          </a:ln>
        </p:spPr>
      </p:pic>
      <p:pic>
        <p:nvPicPr>
          <p:cNvPr id="186" name="Google Shape;186;p15"/>
          <p:cNvPicPr preferRelativeResize="0"/>
          <p:nvPr/>
        </p:nvPicPr>
        <p:blipFill>
          <a:blip r:embed="rId5">
            <a:alphaModFix/>
          </a:blip>
          <a:stretch>
            <a:fillRect/>
          </a:stretch>
        </p:blipFill>
        <p:spPr>
          <a:xfrm flipH="1" rot="-4235243">
            <a:off x="7763795" y="3491623"/>
            <a:ext cx="3132319" cy="3402551"/>
          </a:xfrm>
          <a:prstGeom prst="rect">
            <a:avLst/>
          </a:prstGeom>
          <a:noFill/>
          <a:ln>
            <a:noFill/>
          </a:ln>
        </p:spPr>
      </p:pic>
      <p:pic>
        <p:nvPicPr>
          <p:cNvPr id="187" name="Google Shape;187;p15"/>
          <p:cNvPicPr preferRelativeResize="0"/>
          <p:nvPr/>
        </p:nvPicPr>
        <p:blipFill>
          <a:blip r:embed="rId4">
            <a:alphaModFix/>
          </a:blip>
          <a:stretch>
            <a:fillRect/>
          </a:stretch>
        </p:blipFill>
        <p:spPr>
          <a:xfrm flipH="1" rot="-6396814">
            <a:off x="4896968" y="4366028"/>
            <a:ext cx="2723132" cy="2972737"/>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88" name="Shape 188"/>
        <p:cNvGrpSpPr/>
        <p:nvPr/>
      </p:nvGrpSpPr>
      <p:grpSpPr>
        <a:xfrm>
          <a:off x="0" y="0"/>
          <a:ext cx="0" cy="0"/>
          <a:chOff x="0" y="0"/>
          <a:chExt cx="0" cy="0"/>
        </a:xfrm>
      </p:grpSpPr>
      <p:sp>
        <p:nvSpPr>
          <p:cNvPr id="189" name="Google Shape;189;p16"/>
          <p:cNvSpPr txBox="1"/>
          <p:nvPr>
            <p:ph idx="1" type="subTitle"/>
          </p:nvPr>
        </p:nvSpPr>
        <p:spPr>
          <a:xfrm>
            <a:off x="5239400" y="2397808"/>
            <a:ext cx="2907600" cy="135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90" name="Google Shape;190;p16"/>
          <p:cNvSpPr txBox="1"/>
          <p:nvPr>
            <p:ph type="title"/>
          </p:nvPr>
        </p:nvSpPr>
        <p:spPr>
          <a:xfrm>
            <a:off x="5239400" y="1625200"/>
            <a:ext cx="2554800" cy="810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91" name="Google Shape;191;p16"/>
          <p:cNvPicPr preferRelativeResize="0"/>
          <p:nvPr/>
        </p:nvPicPr>
        <p:blipFill rotWithShape="1">
          <a:blip r:embed="rId2">
            <a:alphaModFix/>
          </a:blip>
          <a:srcRect b="0" l="0" r="0" t="0"/>
          <a:stretch/>
        </p:blipFill>
        <p:spPr>
          <a:xfrm rot="-3594843">
            <a:off x="-845108" y="-1617267"/>
            <a:ext cx="3134000" cy="3133990"/>
          </a:xfrm>
          <a:prstGeom prst="rect">
            <a:avLst/>
          </a:prstGeom>
          <a:noFill/>
          <a:ln>
            <a:noFill/>
          </a:ln>
        </p:spPr>
      </p:pic>
      <p:pic>
        <p:nvPicPr>
          <p:cNvPr id="192" name="Google Shape;192;p16"/>
          <p:cNvPicPr preferRelativeResize="0"/>
          <p:nvPr/>
        </p:nvPicPr>
        <p:blipFill rotWithShape="1">
          <a:blip r:embed="rId3">
            <a:alphaModFix/>
          </a:blip>
          <a:srcRect b="0" l="0" r="0" t="0"/>
          <a:stretch/>
        </p:blipFill>
        <p:spPr>
          <a:xfrm flipH="1" rot="7021918">
            <a:off x="-1017607" y="1517899"/>
            <a:ext cx="2962909" cy="3001961"/>
          </a:xfrm>
          <a:prstGeom prst="rect">
            <a:avLst/>
          </a:prstGeom>
          <a:noFill/>
          <a:ln>
            <a:noFill/>
          </a:ln>
        </p:spPr>
      </p:pic>
      <p:pic>
        <p:nvPicPr>
          <p:cNvPr id="193" name="Google Shape;193;p16"/>
          <p:cNvPicPr preferRelativeResize="0"/>
          <p:nvPr/>
        </p:nvPicPr>
        <p:blipFill>
          <a:blip r:embed="rId4">
            <a:alphaModFix/>
          </a:blip>
          <a:stretch>
            <a:fillRect/>
          </a:stretch>
        </p:blipFill>
        <p:spPr>
          <a:xfrm rot="-5131278">
            <a:off x="7394115" y="-913470"/>
            <a:ext cx="2995256" cy="2985515"/>
          </a:xfrm>
          <a:prstGeom prst="rect">
            <a:avLst/>
          </a:prstGeom>
          <a:noFill/>
          <a:ln>
            <a:noFill/>
          </a:ln>
        </p:spPr>
      </p:pic>
      <p:pic>
        <p:nvPicPr>
          <p:cNvPr id="194" name="Google Shape;194;p16"/>
          <p:cNvPicPr preferRelativeResize="0"/>
          <p:nvPr/>
        </p:nvPicPr>
        <p:blipFill>
          <a:blip r:embed="rId5">
            <a:alphaModFix/>
          </a:blip>
          <a:stretch>
            <a:fillRect/>
          </a:stretch>
        </p:blipFill>
        <p:spPr>
          <a:xfrm rot="-197228">
            <a:off x="1258683" y="-2203125"/>
            <a:ext cx="3502197" cy="3502197"/>
          </a:xfrm>
          <a:prstGeom prst="rect">
            <a:avLst/>
          </a:prstGeom>
          <a:noFill/>
          <a:ln>
            <a:noFill/>
          </a:ln>
        </p:spPr>
      </p:pic>
      <p:pic>
        <p:nvPicPr>
          <p:cNvPr id="195" name="Google Shape;195;p16"/>
          <p:cNvPicPr preferRelativeResize="0"/>
          <p:nvPr/>
        </p:nvPicPr>
        <p:blipFill rotWithShape="1">
          <a:blip r:embed="rId3">
            <a:alphaModFix/>
          </a:blip>
          <a:srcRect b="0" l="0" r="0" t="0"/>
          <a:stretch/>
        </p:blipFill>
        <p:spPr>
          <a:xfrm flipH="1" rot="-9485101">
            <a:off x="6137019" y="-1854047"/>
            <a:ext cx="2853438" cy="2910035"/>
          </a:xfrm>
          <a:prstGeom prst="rect">
            <a:avLst/>
          </a:prstGeom>
          <a:noFill/>
          <a:ln>
            <a:noFill/>
          </a:ln>
        </p:spPr>
      </p:pic>
      <p:pic>
        <p:nvPicPr>
          <p:cNvPr id="196" name="Google Shape;196;p16"/>
          <p:cNvPicPr preferRelativeResize="0"/>
          <p:nvPr/>
        </p:nvPicPr>
        <p:blipFill rotWithShape="1">
          <a:blip r:embed="rId6">
            <a:alphaModFix/>
          </a:blip>
          <a:srcRect b="0" l="0" r="0" t="0"/>
          <a:stretch/>
        </p:blipFill>
        <p:spPr>
          <a:xfrm rot="6458009">
            <a:off x="-1308378" y="1812233"/>
            <a:ext cx="3704458" cy="3704434"/>
          </a:xfrm>
          <a:prstGeom prst="rect">
            <a:avLst/>
          </a:prstGeom>
          <a:noFill/>
          <a:ln>
            <a:noFill/>
          </a:ln>
        </p:spPr>
      </p:pic>
      <p:pic>
        <p:nvPicPr>
          <p:cNvPr id="197" name="Google Shape;197;p16"/>
          <p:cNvPicPr preferRelativeResize="0"/>
          <p:nvPr/>
        </p:nvPicPr>
        <p:blipFill rotWithShape="1">
          <a:blip r:embed="rId2">
            <a:alphaModFix/>
          </a:blip>
          <a:srcRect b="0" l="0" r="0" t="0"/>
          <a:stretch/>
        </p:blipFill>
        <p:spPr>
          <a:xfrm rot="6493927">
            <a:off x="7984064" y="2596804"/>
            <a:ext cx="2874652" cy="2896065"/>
          </a:xfrm>
          <a:prstGeom prst="rect">
            <a:avLst/>
          </a:prstGeom>
          <a:noFill/>
          <a:ln>
            <a:noFill/>
          </a:ln>
        </p:spPr>
      </p:pic>
      <p:pic>
        <p:nvPicPr>
          <p:cNvPr id="198" name="Google Shape;198;p16"/>
          <p:cNvPicPr preferRelativeResize="0"/>
          <p:nvPr/>
        </p:nvPicPr>
        <p:blipFill rotWithShape="1">
          <a:blip r:embed="rId7">
            <a:alphaModFix/>
          </a:blip>
          <a:srcRect b="0" l="0" r="0" t="0"/>
          <a:stretch/>
        </p:blipFill>
        <p:spPr>
          <a:xfrm rot="-7733865">
            <a:off x="6760996" y="3406022"/>
            <a:ext cx="3417596" cy="3404459"/>
          </a:xfrm>
          <a:prstGeom prst="rect">
            <a:avLst/>
          </a:prstGeom>
          <a:noFill/>
          <a:ln>
            <a:noFill/>
          </a:ln>
        </p:spPr>
      </p:pic>
      <p:pic>
        <p:nvPicPr>
          <p:cNvPr id="199" name="Google Shape;199;p16"/>
          <p:cNvPicPr preferRelativeResize="0"/>
          <p:nvPr/>
        </p:nvPicPr>
        <p:blipFill rotWithShape="1">
          <a:blip r:embed="rId3">
            <a:alphaModFix/>
          </a:blip>
          <a:srcRect b="0" l="0" r="0" t="0"/>
          <a:stretch/>
        </p:blipFill>
        <p:spPr>
          <a:xfrm flipH="1" rot="758785">
            <a:off x="1136019" y="3719106"/>
            <a:ext cx="2255935" cy="2285667"/>
          </a:xfrm>
          <a:prstGeom prst="rect">
            <a:avLst/>
          </a:prstGeom>
          <a:noFill/>
          <a:ln>
            <a:noFill/>
          </a:ln>
        </p:spPr>
      </p:pic>
      <p:pic>
        <p:nvPicPr>
          <p:cNvPr id="200" name="Google Shape;200;p16"/>
          <p:cNvPicPr preferRelativeResize="0"/>
          <p:nvPr/>
        </p:nvPicPr>
        <p:blipFill>
          <a:blip r:embed="rId4">
            <a:alphaModFix/>
          </a:blip>
          <a:stretch>
            <a:fillRect/>
          </a:stretch>
        </p:blipFill>
        <p:spPr>
          <a:xfrm rot="10470166">
            <a:off x="-796183" y="458169"/>
            <a:ext cx="2751419" cy="2751419"/>
          </a:xfrm>
          <a:prstGeom prst="rect">
            <a:avLst/>
          </a:prstGeom>
          <a:noFill/>
          <a:ln>
            <a:noFill/>
          </a:ln>
        </p:spPr>
      </p:pic>
      <p:pic>
        <p:nvPicPr>
          <p:cNvPr id="201" name="Google Shape;201;p16"/>
          <p:cNvPicPr preferRelativeResize="0"/>
          <p:nvPr/>
        </p:nvPicPr>
        <p:blipFill>
          <a:blip r:embed="rId5">
            <a:alphaModFix/>
          </a:blip>
          <a:stretch>
            <a:fillRect/>
          </a:stretch>
        </p:blipFill>
        <p:spPr>
          <a:xfrm rot="4340380">
            <a:off x="-970664" y="3642712"/>
            <a:ext cx="3100354" cy="3100353"/>
          </a:xfrm>
          <a:prstGeom prst="rect">
            <a:avLst/>
          </a:prstGeom>
          <a:noFill/>
          <a:ln>
            <a:noFill/>
          </a:ln>
        </p:spPr>
      </p:pic>
      <p:pic>
        <p:nvPicPr>
          <p:cNvPr id="202" name="Google Shape;202;p16"/>
          <p:cNvPicPr preferRelativeResize="0"/>
          <p:nvPr/>
        </p:nvPicPr>
        <p:blipFill>
          <a:blip r:embed="rId4">
            <a:alphaModFix/>
          </a:blip>
          <a:stretch>
            <a:fillRect/>
          </a:stretch>
        </p:blipFill>
        <p:spPr>
          <a:xfrm rot="6305177">
            <a:off x="2003068" y="4501097"/>
            <a:ext cx="2702600" cy="2702582"/>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1">
  <p:cSld name="CUSTOM_2">
    <p:spTree>
      <p:nvGrpSpPr>
        <p:cNvPr id="203" name="Shape 203"/>
        <p:cNvGrpSpPr/>
        <p:nvPr/>
      </p:nvGrpSpPr>
      <p:grpSpPr>
        <a:xfrm>
          <a:off x="0" y="0"/>
          <a:ext cx="0" cy="0"/>
          <a:chOff x="0" y="0"/>
          <a:chExt cx="0" cy="0"/>
        </a:xfrm>
      </p:grpSpPr>
      <p:sp>
        <p:nvSpPr>
          <p:cNvPr id="204" name="Google Shape;204;p17"/>
          <p:cNvSpPr txBox="1"/>
          <p:nvPr>
            <p:ph idx="1" type="subTitle"/>
          </p:nvPr>
        </p:nvSpPr>
        <p:spPr>
          <a:xfrm>
            <a:off x="5306150" y="2798488"/>
            <a:ext cx="2576400" cy="135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5" name="Google Shape;205;p17"/>
          <p:cNvSpPr txBox="1"/>
          <p:nvPr>
            <p:ph type="title"/>
          </p:nvPr>
        </p:nvSpPr>
        <p:spPr>
          <a:xfrm>
            <a:off x="5306150" y="990813"/>
            <a:ext cx="2576400" cy="1807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6" name="Google Shape;206;p17"/>
          <p:cNvGrpSpPr/>
          <p:nvPr/>
        </p:nvGrpSpPr>
        <p:grpSpPr>
          <a:xfrm rot="5400000">
            <a:off x="-153173" y="-267461"/>
            <a:ext cx="5671365" cy="5417282"/>
            <a:chOff x="1566853" y="-908541"/>
            <a:chExt cx="7284055" cy="6656774"/>
          </a:xfrm>
        </p:grpSpPr>
        <p:grpSp>
          <p:nvGrpSpPr>
            <p:cNvPr id="207" name="Google Shape;207;p17"/>
            <p:cNvGrpSpPr/>
            <p:nvPr/>
          </p:nvGrpSpPr>
          <p:grpSpPr>
            <a:xfrm>
              <a:off x="2681297" y="-358968"/>
              <a:ext cx="6169611" cy="5872869"/>
              <a:chOff x="2681297" y="-358968"/>
              <a:chExt cx="6169611" cy="5872869"/>
            </a:xfrm>
          </p:grpSpPr>
          <p:pic>
            <p:nvPicPr>
              <p:cNvPr id="208" name="Google Shape;208;p17"/>
              <p:cNvPicPr preferRelativeResize="0"/>
              <p:nvPr/>
            </p:nvPicPr>
            <p:blipFill rotWithShape="1">
              <a:blip r:embed="rId2">
                <a:alphaModFix/>
              </a:blip>
              <a:srcRect b="0" l="0" r="0" t="0"/>
              <a:stretch/>
            </p:blipFill>
            <p:spPr>
              <a:xfrm rot="10799991">
                <a:off x="3121525" y="42077"/>
                <a:ext cx="1992950" cy="1992945"/>
              </a:xfrm>
              <a:prstGeom prst="rect">
                <a:avLst/>
              </a:prstGeom>
              <a:noFill/>
              <a:ln>
                <a:noFill/>
              </a:ln>
            </p:spPr>
          </p:pic>
          <p:pic>
            <p:nvPicPr>
              <p:cNvPr id="209" name="Google Shape;209;p17"/>
              <p:cNvPicPr preferRelativeResize="0"/>
              <p:nvPr/>
            </p:nvPicPr>
            <p:blipFill rotWithShape="1">
              <a:blip r:embed="rId3">
                <a:alphaModFix/>
              </a:blip>
              <a:srcRect b="0" l="0" r="0" t="0"/>
              <a:stretch/>
            </p:blipFill>
            <p:spPr>
              <a:xfrm rot="1505321">
                <a:off x="5940296" y="149023"/>
                <a:ext cx="2356030" cy="2356005"/>
              </a:xfrm>
              <a:prstGeom prst="rect">
                <a:avLst/>
              </a:prstGeom>
              <a:noFill/>
              <a:ln>
                <a:noFill/>
              </a:ln>
            </p:spPr>
          </p:pic>
          <p:pic>
            <p:nvPicPr>
              <p:cNvPr id="210" name="Google Shape;210;p17"/>
              <p:cNvPicPr preferRelativeResize="0"/>
              <p:nvPr/>
            </p:nvPicPr>
            <p:blipFill rotWithShape="1">
              <a:blip r:embed="rId4">
                <a:alphaModFix/>
              </a:blip>
              <a:srcRect b="0" l="0" r="0" t="0"/>
              <a:stretch/>
            </p:blipFill>
            <p:spPr>
              <a:xfrm flipH="1" rot="-183254">
                <a:off x="5163987" y="-310129"/>
                <a:ext cx="1884151" cy="1908986"/>
              </a:xfrm>
              <a:prstGeom prst="rect">
                <a:avLst/>
              </a:prstGeom>
              <a:noFill/>
              <a:ln>
                <a:noFill/>
              </a:ln>
            </p:spPr>
          </p:pic>
          <p:pic>
            <p:nvPicPr>
              <p:cNvPr id="211" name="Google Shape;211;p17"/>
              <p:cNvPicPr preferRelativeResize="0"/>
              <p:nvPr/>
            </p:nvPicPr>
            <p:blipFill>
              <a:blip r:embed="rId5">
                <a:alphaModFix/>
              </a:blip>
              <a:stretch>
                <a:fillRect/>
              </a:stretch>
            </p:blipFill>
            <p:spPr>
              <a:xfrm rot="-7325558">
                <a:off x="3801577" y="3253126"/>
                <a:ext cx="1901025" cy="1901025"/>
              </a:xfrm>
              <a:prstGeom prst="rect">
                <a:avLst/>
              </a:prstGeom>
              <a:noFill/>
              <a:ln>
                <a:noFill/>
              </a:ln>
            </p:spPr>
          </p:pic>
          <p:pic>
            <p:nvPicPr>
              <p:cNvPr id="212" name="Google Shape;212;p17"/>
              <p:cNvPicPr preferRelativeResize="0"/>
              <p:nvPr/>
            </p:nvPicPr>
            <p:blipFill rotWithShape="1">
              <a:blip r:embed="rId2">
                <a:alphaModFix/>
              </a:blip>
              <a:srcRect b="0" l="0" r="0" t="0"/>
              <a:stretch/>
            </p:blipFill>
            <p:spPr>
              <a:xfrm rot="-6786627">
                <a:off x="6071396" y="2006091"/>
                <a:ext cx="2404148" cy="2404165"/>
              </a:xfrm>
              <a:prstGeom prst="rect">
                <a:avLst/>
              </a:prstGeom>
              <a:noFill/>
              <a:ln>
                <a:noFill/>
              </a:ln>
            </p:spPr>
          </p:pic>
          <p:pic>
            <p:nvPicPr>
              <p:cNvPr id="213" name="Google Shape;213;p17"/>
              <p:cNvPicPr preferRelativeResize="0"/>
              <p:nvPr/>
            </p:nvPicPr>
            <p:blipFill rotWithShape="1">
              <a:blip r:embed="rId4">
                <a:alphaModFix/>
              </a:blip>
              <a:srcRect b="0" l="0" r="0" t="0"/>
              <a:stretch/>
            </p:blipFill>
            <p:spPr>
              <a:xfrm flipH="1" rot="9938371">
                <a:off x="2881539" y="3078065"/>
                <a:ext cx="1819940" cy="1843909"/>
              </a:xfrm>
              <a:prstGeom prst="rect">
                <a:avLst/>
              </a:prstGeom>
              <a:noFill/>
              <a:ln>
                <a:noFill/>
              </a:ln>
            </p:spPr>
          </p:pic>
        </p:grpSp>
        <p:grpSp>
          <p:nvGrpSpPr>
            <p:cNvPr id="214" name="Google Shape;214;p17"/>
            <p:cNvGrpSpPr/>
            <p:nvPr/>
          </p:nvGrpSpPr>
          <p:grpSpPr>
            <a:xfrm rot="10590709">
              <a:off x="1750982" y="-709156"/>
              <a:ext cx="6744660" cy="6258004"/>
              <a:chOff x="1697580" y="-556484"/>
              <a:chExt cx="7327924" cy="6799184"/>
            </a:xfrm>
          </p:grpSpPr>
          <p:pic>
            <p:nvPicPr>
              <p:cNvPr id="215" name="Google Shape;215;p17"/>
              <p:cNvPicPr preferRelativeResize="0"/>
              <p:nvPr/>
            </p:nvPicPr>
            <p:blipFill rotWithShape="1">
              <a:blip r:embed="rId6">
                <a:alphaModFix/>
              </a:blip>
              <a:srcRect b="0" l="0" r="0" t="0"/>
              <a:stretch/>
            </p:blipFill>
            <p:spPr>
              <a:xfrm rot="-9099353">
                <a:off x="2413592" y="2965212"/>
                <a:ext cx="2559503" cy="2559484"/>
              </a:xfrm>
              <a:prstGeom prst="rect">
                <a:avLst/>
              </a:prstGeom>
              <a:noFill/>
              <a:ln>
                <a:noFill/>
              </a:ln>
            </p:spPr>
          </p:pic>
          <p:pic>
            <p:nvPicPr>
              <p:cNvPr id="216" name="Google Shape;216;p17"/>
              <p:cNvPicPr preferRelativeResize="0"/>
              <p:nvPr/>
            </p:nvPicPr>
            <p:blipFill rotWithShape="1">
              <a:blip r:embed="rId2">
                <a:alphaModFix/>
              </a:blip>
              <a:srcRect b="0" l="0" r="0" t="0"/>
              <a:stretch/>
            </p:blipFill>
            <p:spPr>
              <a:xfrm rot="10799991">
                <a:off x="2630172" y="-62496"/>
                <a:ext cx="1992950" cy="1992945"/>
              </a:xfrm>
              <a:prstGeom prst="rect">
                <a:avLst/>
              </a:prstGeom>
              <a:noFill/>
              <a:ln>
                <a:noFill/>
              </a:ln>
            </p:spPr>
          </p:pic>
          <p:pic>
            <p:nvPicPr>
              <p:cNvPr id="217" name="Google Shape;217;p17"/>
              <p:cNvPicPr preferRelativeResize="0"/>
              <p:nvPr/>
            </p:nvPicPr>
            <p:blipFill rotWithShape="1">
              <a:blip r:embed="rId7">
                <a:alphaModFix/>
              </a:blip>
              <a:srcRect b="0" l="0" r="0" t="0"/>
              <a:stretch/>
            </p:blipFill>
            <p:spPr>
              <a:xfrm rot="2237397">
                <a:off x="5243105" y="2460312"/>
                <a:ext cx="3150118" cy="3150119"/>
              </a:xfrm>
              <a:prstGeom prst="rect">
                <a:avLst/>
              </a:prstGeom>
              <a:noFill/>
              <a:ln>
                <a:noFill/>
              </a:ln>
            </p:spPr>
          </p:pic>
          <p:pic>
            <p:nvPicPr>
              <p:cNvPr id="218" name="Google Shape;218;p17"/>
              <p:cNvPicPr preferRelativeResize="0"/>
              <p:nvPr/>
            </p:nvPicPr>
            <p:blipFill rotWithShape="1">
              <a:blip r:embed="rId3">
                <a:alphaModFix/>
              </a:blip>
              <a:srcRect b="0" l="0" r="0" t="0"/>
              <a:stretch/>
            </p:blipFill>
            <p:spPr>
              <a:xfrm rot="1260273">
                <a:off x="6080827" y="557167"/>
                <a:ext cx="2356029" cy="2356009"/>
              </a:xfrm>
              <a:prstGeom prst="rect">
                <a:avLst/>
              </a:prstGeom>
              <a:noFill/>
              <a:ln>
                <a:noFill/>
              </a:ln>
            </p:spPr>
          </p:pic>
          <p:pic>
            <p:nvPicPr>
              <p:cNvPr id="219" name="Google Shape;219;p17"/>
              <p:cNvPicPr preferRelativeResize="0"/>
              <p:nvPr/>
            </p:nvPicPr>
            <p:blipFill rotWithShape="1">
              <a:blip r:embed="rId4">
                <a:alphaModFix/>
              </a:blip>
              <a:srcRect b="0" l="0" r="0" t="0"/>
              <a:stretch/>
            </p:blipFill>
            <p:spPr>
              <a:xfrm flipH="1" rot="-183254">
                <a:off x="3822501" y="-507645"/>
                <a:ext cx="1884151" cy="1908986"/>
              </a:xfrm>
              <a:prstGeom prst="rect">
                <a:avLst/>
              </a:prstGeom>
              <a:noFill/>
              <a:ln>
                <a:noFill/>
              </a:ln>
            </p:spPr>
          </p:pic>
          <p:pic>
            <p:nvPicPr>
              <p:cNvPr id="220" name="Google Shape;220;p17"/>
              <p:cNvPicPr preferRelativeResize="0"/>
              <p:nvPr/>
            </p:nvPicPr>
            <p:blipFill>
              <a:blip r:embed="rId5">
                <a:alphaModFix/>
              </a:blip>
              <a:stretch>
                <a:fillRect/>
              </a:stretch>
            </p:blipFill>
            <p:spPr>
              <a:xfrm rot="-7325565">
                <a:off x="4098702" y="3486020"/>
                <a:ext cx="2244192" cy="2244195"/>
              </a:xfrm>
              <a:prstGeom prst="rect">
                <a:avLst/>
              </a:prstGeom>
              <a:noFill/>
              <a:ln>
                <a:noFill/>
              </a:ln>
            </p:spPr>
          </p:pic>
          <p:pic>
            <p:nvPicPr>
              <p:cNvPr id="221" name="Google Shape;221;p17"/>
              <p:cNvPicPr preferRelativeResize="0"/>
              <p:nvPr/>
            </p:nvPicPr>
            <p:blipFill rotWithShape="1">
              <a:blip r:embed="rId2">
                <a:alphaModFix/>
              </a:blip>
              <a:srcRect b="0" l="0" r="0" t="0"/>
              <a:stretch/>
            </p:blipFill>
            <p:spPr>
              <a:xfrm rot="-6786609">
                <a:off x="5974507" y="1735962"/>
                <a:ext cx="2421006" cy="2420996"/>
              </a:xfrm>
              <a:prstGeom prst="rect">
                <a:avLst/>
              </a:prstGeom>
              <a:noFill/>
              <a:ln>
                <a:noFill/>
              </a:ln>
            </p:spPr>
          </p:pic>
          <p:pic>
            <p:nvPicPr>
              <p:cNvPr id="222" name="Google Shape;222;p17"/>
              <p:cNvPicPr preferRelativeResize="0"/>
              <p:nvPr/>
            </p:nvPicPr>
            <p:blipFill rotWithShape="1">
              <a:blip r:embed="rId4">
                <a:alphaModFix/>
              </a:blip>
              <a:srcRect b="0" l="0" r="0" t="0"/>
              <a:stretch/>
            </p:blipFill>
            <p:spPr>
              <a:xfrm flipH="1" rot="-7200010">
                <a:off x="2053162" y="2312981"/>
                <a:ext cx="1884151" cy="1908991"/>
              </a:xfrm>
              <a:prstGeom prst="rect">
                <a:avLst/>
              </a:prstGeom>
              <a:noFill/>
              <a:ln>
                <a:noFill/>
              </a:ln>
            </p:spPr>
          </p:pic>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223" name="Shape 223"/>
        <p:cNvGrpSpPr/>
        <p:nvPr/>
      </p:nvGrpSpPr>
      <p:grpSpPr>
        <a:xfrm>
          <a:off x="0" y="0"/>
          <a:ext cx="0" cy="0"/>
          <a:chOff x="0" y="0"/>
          <a:chExt cx="0" cy="0"/>
        </a:xfrm>
      </p:grpSpPr>
      <p:pic>
        <p:nvPicPr>
          <p:cNvPr id="224" name="Google Shape;224;p18"/>
          <p:cNvPicPr preferRelativeResize="0"/>
          <p:nvPr/>
        </p:nvPicPr>
        <p:blipFill>
          <a:blip r:embed="rId2">
            <a:alphaModFix/>
          </a:blip>
          <a:stretch>
            <a:fillRect/>
          </a:stretch>
        </p:blipFill>
        <p:spPr>
          <a:xfrm rot="-7380961">
            <a:off x="7949084" y="-295841"/>
            <a:ext cx="2054422" cy="2054408"/>
          </a:xfrm>
          <a:prstGeom prst="rect">
            <a:avLst/>
          </a:prstGeom>
          <a:noFill/>
          <a:ln>
            <a:noFill/>
          </a:ln>
        </p:spPr>
      </p:pic>
      <p:sp>
        <p:nvSpPr>
          <p:cNvPr id="225" name="Google Shape;225;p1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226" name="Google Shape;226;p18"/>
          <p:cNvPicPr preferRelativeResize="0"/>
          <p:nvPr/>
        </p:nvPicPr>
        <p:blipFill rotWithShape="1">
          <a:blip r:embed="rId3">
            <a:alphaModFix/>
          </a:blip>
          <a:srcRect b="0" l="0" r="0" t="0"/>
          <a:stretch/>
        </p:blipFill>
        <p:spPr>
          <a:xfrm flipH="1" rot="7320025">
            <a:off x="-1101468" y="-1083458"/>
            <a:ext cx="2268885" cy="2268896"/>
          </a:xfrm>
          <a:prstGeom prst="rect">
            <a:avLst/>
          </a:prstGeom>
          <a:noFill/>
          <a:ln>
            <a:noFill/>
          </a:ln>
        </p:spPr>
      </p:pic>
      <p:pic>
        <p:nvPicPr>
          <p:cNvPr id="227" name="Google Shape;227;p18"/>
          <p:cNvPicPr preferRelativeResize="0"/>
          <p:nvPr/>
        </p:nvPicPr>
        <p:blipFill rotWithShape="1">
          <a:blip r:embed="rId4">
            <a:alphaModFix/>
          </a:blip>
          <a:srcRect b="0" l="0" r="0" t="0"/>
          <a:stretch/>
        </p:blipFill>
        <p:spPr>
          <a:xfrm rot="1640026">
            <a:off x="-1640970" y="2747251"/>
            <a:ext cx="3347899" cy="3347869"/>
          </a:xfrm>
          <a:prstGeom prst="rect">
            <a:avLst/>
          </a:prstGeom>
          <a:noFill/>
          <a:ln>
            <a:noFill/>
          </a:ln>
        </p:spPr>
      </p:pic>
      <p:pic>
        <p:nvPicPr>
          <p:cNvPr id="228" name="Google Shape;228;p18"/>
          <p:cNvPicPr preferRelativeResize="0"/>
          <p:nvPr/>
        </p:nvPicPr>
        <p:blipFill rotWithShape="1">
          <a:blip r:embed="rId5">
            <a:alphaModFix/>
          </a:blip>
          <a:srcRect b="0" l="0" r="0" t="0"/>
          <a:stretch/>
        </p:blipFill>
        <p:spPr>
          <a:xfrm rot="5576614">
            <a:off x="7975701" y="3858566"/>
            <a:ext cx="2001175" cy="200117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
    <p:spTree>
      <p:nvGrpSpPr>
        <p:cNvPr id="229" name="Shape 229"/>
        <p:cNvGrpSpPr/>
        <p:nvPr/>
      </p:nvGrpSpPr>
      <p:grpSpPr>
        <a:xfrm>
          <a:off x="0" y="0"/>
          <a:ext cx="0" cy="0"/>
          <a:chOff x="0" y="0"/>
          <a:chExt cx="0" cy="0"/>
        </a:xfrm>
      </p:grpSpPr>
      <p:sp>
        <p:nvSpPr>
          <p:cNvPr id="230" name="Google Shape;230;p19"/>
          <p:cNvSpPr txBox="1"/>
          <p:nvPr>
            <p:ph idx="1" type="subTitle"/>
          </p:nvPr>
        </p:nvSpPr>
        <p:spPr>
          <a:xfrm>
            <a:off x="948600" y="2938229"/>
            <a:ext cx="3135900" cy="40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Abril Fatface"/>
              <a:buNone/>
              <a:defRPr sz="2200">
                <a:solidFill>
                  <a:schemeClr val="dk1"/>
                </a:solidFill>
                <a:latin typeface="Abril Fatface"/>
                <a:ea typeface="Abril Fatface"/>
                <a:cs typeface="Abril Fatface"/>
                <a:sym typeface="Abril Fatface"/>
              </a:defRPr>
            </a:lvl1pPr>
            <a:lvl2pPr lvl="1"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2pPr>
            <a:lvl3pPr lvl="2"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3pPr>
            <a:lvl4pPr lvl="3"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4pPr>
            <a:lvl5pPr lvl="4"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5pPr>
            <a:lvl6pPr lvl="5"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6pPr>
            <a:lvl7pPr lvl="6"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7pPr>
            <a:lvl8pPr lvl="7"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8pPr>
            <a:lvl9pPr lvl="8"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9pPr>
          </a:lstStyle>
          <a:p/>
        </p:txBody>
      </p:sp>
      <p:sp>
        <p:nvSpPr>
          <p:cNvPr id="231" name="Google Shape;231;p19"/>
          <p:cNvSpPr txBox="1"/>
          <p:nvPr>
            <p:ph idx="2" type="subTitle"/>
          </p:nvPr>
        </p:nvSpPr>
        <p:spPr>
          <a:xfrm>
            <a:off x="5059491" y="2938229"/>
            <a:ext cx="3135900" cy="40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Abril Fatface"/>
              <a:buNone/>
              <a:defRPr sz="2200">
                <a:solidFill>
                  <a:schemeClr val="dk1"/>
                </a:solidFill>
                <a:latin typeface="Abril Fatface"/>
                <a:ea typeface="Abril Fatface"/>
                <a:cs typeface="Abril Fatface"/>
                <a:sym typeface="Abril Fatface"/>
              </a:defRPr>
            </a:lvl1pPr>
            <a:lvl2pPr lvl="1"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2pPr>
            <a:lvl3pPr lvl="2"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3pPr>
            <a:lvl4pPr lvl="3"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4pPr>
            <a:lvl5pPr lvl="4"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5pPr>
            <a:lvl6pPr lvl="5"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6pPr>
            <a:lvl7pPr lvl="6"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7pPr>
            <a:lvl8pPr lvl="7"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8pPr>
            <a:lvl9pPr lvl="8"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9pPr>
          </a:lstStyle>
          <a:p/>
        </p:txBody>
      </p:sp>
      <p:sp>
        <p:nvSpPr>
          <p:cNvPr id="232" name="Google Shape;232;p19"/>
          <p:cNvSpPr txBox="1"/>
          <p:nvPr>
            <p:ph idx="3" type="subTitle"/>
          </p:nvPr>
        </p:nvSpPr>
        <p:spPr>
          <a:xfrm>
            <a:off x="948600" y="3374350"/>
            <a:ext cx="3135900" cy="542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 name="Google Shape;233;p19"/>
          <p:cNvSpPr txBox="1"/>
          <p:nvPr>
            <p:ph idx="4" type="subTitle"/>
          </p:nvPr>
        </p:nvSpPr>
        <p:spPr>
          <a:xfrm>
            <a:off x="5059497" y="3374350"/>
            <a:ext cx="3135900" cy="542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4" name="Google Shape;234;p1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235" name="Google Shape;235;p19"/>
          <p:cNvPicPr preferRelativeResize="0"/>
          <p:nvPr/>
        </p:nvPicPr>
        <p:blipFill rotWithShape="1">
          <a:blip r:embed="rId2">
            <a:alphaModFix/>
          </a:blip>
          <a:srcRect b="0" l="0" r="0" t="0"/>
          <a:stretch/>
        </p:blipFill>
        <p:spPr>
          <a:xfrm rot="1354594">
            <a:off x="6482286" y="3779766"/>
            <a:ext cx="2559507" cy="2559482"/>
          </a:xfrm>
          <a:prstGeom prst="rect">
            <a:avLst/>
          </a:prstGeom>
          <a:noFill/>
          <a:ln>
            <a:noFill/>
          </a:ln>
        </p:spPr>
      </p:pic>
      <p:pic>
        <p:nvPicPr>
          <p:cNvPr id="236" name="Google Shape;236;p19"/>
          <p:cNvPicPr preferRelativeResize="0"/>
          <p:nvPr/>
        </p:nvPicPr>
        <p:blipFill rotWithShape="1">
          <a:blip r:embed="rId3">
            <a:alphaModFix/>
          </a:blip>
          <a:srcRect b="0" l="0" r="0" t="0"/>
          <a:stretch/>
        </p:blipFill>
        <p:spPr>
          <a:xfrm flipH="1" rot="6297166">
            <a:off x="-1622272" y="3703168"/>
            <a:ext cx="3643089" cy="2398468"/>
          </a:xfrm>
          <a:prstGeom prst="rect">
            <a:avLst/>
          </a:prstGeom>
          <a:noFill/>
          <a:ln>
            <a:noFill/>
          </a:ln>
        </p:spPr>
      </p:pic>
      <p:pic>
        <p:nvPicPr>
          <p:cNvPr id="237" name="Google Shape;237;p19"/>
          <p:cNvPicPr preferRelativeResize="0"/>
          <p:nvPr/>
        </p:nvPicPr>
        <p:blipFill rotWithShape="1">
          <a:blip r:embed="rId4">
            <a:alphaModFix/>
          </a:blip>
          <a:srcRect b="0" l="0" r="0" t="0"/>
          <a:stretch/>
        </p:blipFill>
        <p:spPr>
          <a:xfrm flipH="1" rot="-3630197">
            <a:off x="7439870" y="3786150"/>
            <a:ext cx="2203459" cy="2232505"/>
          </a:xfrm>
          <a:prstGeom prst="rect">
            <a:avLst/>
          </a:prstGeom>
          <a:noFill/>
          <a:ln>
            <a:noFill/>
          </a:ln>
        </p:spPr>
      </p:pic>
      <p:pic>
        <p:nvPicPr>
          <p:cNvPr id="238" name="Google Shape;238;p19"/>
          <p:cNvPicPr preferRelativeResize="0"/>
          <p:nvPr/>
        </p:nvPicPr>
        <p:blipFill>
          <a:blip r:embed="rId5">
            <a:alphaModFix/>
          </a:blip>
          <a:stretch>
            <a:fillRect/>
          </a:stretch>
        </p:blipFill>
        <p:spPr>
          <a:xfrm rot="3474449">
            <a:off x="5458305" y="4089320"/>
            <a:ext cx="2320267" cy="2320260"/>
          </a:xfrm>
          <a:prstGeom prst="rect">
            <a:avLst/>
          </a:prstGeom>
          <a:noFill/>
          <a:ln>
            <a:noFill/>
          </a:ln>
        </p:spPr>
      </p:pic>
      <p:pic>
        <p:nvPicPr>
          <p:cNvPr id="239" name="Google Shape;239;p19"/>
          <p:cNvPicPr preferRelativeResize="0"/>
          <p:nvPr/>
        </p:nvPicPr>
        <p:blipFill rotWithShape="1">
          <a:blip r:embed="rId6">
            <a:alphaModFix/>
          </a:blip>
          <a:srcRect b="0" l="0" r="0" t="0"/>
          <a:stretch/>
        </p:blipFill>
        <p:spPr>
          <a:xfrm rot="6796358">
            <a:off x="-169706" y="3871630"/>
            <a:ext cx="2448262" cy="2448272"/>
          </a:xfrm>
          <a:prstGeom prst="rect">
            <a:avLst/>
          </a:prstGeom>
          <a:noFill/>
          <a:ln>
            <a:noFill/>
          </a:ln>
        </p:spPr>
      </p:pic>
      <p:pic>
        <p:nvPicPr>
          <p:cNvPr id="240" name="Google Shape;240;p19"/>
          <p:cNvPicPr preferRelativeResize="0"/>
          <p:nvPr/>
        </p:nvPicPr>
        <p:blipFill rotWithShape="1">
          <a:blip r:embed="rId4">
            <a:alphaModFix/>
          </a:blip>
          <a:srcRect b="0" l="0" r="0" t="0"/>
          <a:stretch/>
        </p:blipFill>
        <p:spPr>
          <a:xfrm flipH="1" rot="-861631">
            <a:off x="1905664" y="4099442"/>
            <a:ext cx="2611276" cy="2645668"/>
          </a:xfrm>
          <a:prstGeom prst="rect">
            <a:avLst/>
          </a:prstGeom>
          <a:noFill/>
          <a:ln>
            <a:noFill/>
          </a:ln>
        </p:spPr>
      </p:pic>
      <p:pic>
        <p:nvPicPr>
          <p:cNvPr id="241" name="Google Shape;241;p19"/>
          <p:cNvPicPr preferRelativeResize="0"/>
          <p:nvPr/>
        </p:nvPicPr>
        <p:blipFill rotWithShape="1">
          <a:blip r:embed="rId6">
            <a:alphaModFix/>
          </a:blip>
          <a:srcRect b="0" l="0" r="0" t="0"/>
          <a:stretch/>
        </p:blipFill>
        <p:spPr>
          <a:xfrm flipH="1" rot="-5609304">
            <a:off x="3805320" y="3992761"/>
            <a:ext cx="2392658" cy="2392658"/>
          </a:xfrm>
          <a:prstGeom prst="rect">
            <a:avLst/>
          </a:prstGeom>
          <a:noFill/>
          <a:ln>
            <a:noFill/>
          </a:ln>
        </p:spPr>
      </p:pic>
      <p:pic>
        <p:nvPicPr>
          <p:cNvPr id="242" name="Google Shape;242;p19"/>
          <p:cNvPicPr preferRelativeResize="0"/>
          <p:nvPr/>
        </p:nvPicPr>
        <p:blipFill rotWithShape="1">
          <a:blip r:embed="rId7">
            <a:alphaModFix/>
          </a:blip>
          <a:srcRect b="0" l="0" r="0" t="0"/>
          <a:stretch/>
        </p:blipFill>
        <p:spPr>
          <a:xfrm rot="-4989333">
            <a:off x="1163153" y="4080146"/>
            <a:ext cx="2168504" cy="2168481"/>
          </a:xfrm>
          <a:prstGeom prst="rect">
            <a:avLst/>
          </a:prstGeom>
          <a:noFill/>
          <a:ln>
            <a:noFill/>
          </a:ln>
        </p:spPr>
      </p:pic>
      <p:pic>
        <p:nvPicPr>
          <p:cNvPr id="243" name="Google Shape;243;p19"/>
          <p:cNvPicPr preferRelativeResize="0"/>
          <p:nvPr/>
        </p:nvPicPr>
        <p:blipFill rotWithShape="1">
          <a:blip r:embed="rId7">
            <a:alphaModFix/>
          </a:blip>
          <a:srcRect b="0" l="0" r="0" t="0"/>
          <a:stretch/>
        </p:blipFill>
        <p:spPr>
          <a:xfrm flipH="1" rot="1366782">
            <a:off x="7752120" y="3509175"/>
            <a:ext cx="2168502" cy="2168507"/>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_1">
    <p:spTree>
      <p:nvGrpSpPr>
        <p:cNvPr id="244" name="Shape 244"/>
        <p:cNvGrpSpPr/>
        <p:nvPr/>
      </p:nvGrpSpPr>
      <p:grpSpPr>
        <a:xfrm>
          <a:off x="0" y="0"/>
          <a:ext cx="0" cy="0"/>
          <a:chOff x="0" y="0"/>
          <a:chExt cx="0" cy="0"/>
        </a:xfrm>
      </p:grpSpPr>
      <p:sp>
        <p:nvSpPr>
          <p:cNvPr id="245" name="Google Shape;245;p20"/>
          <p:cNvSpPr txBox="1"/>
          <p:nvPr>
            <p:ph idx="1" type="subTitle"/>
          </p:nvPr>
        </p:nvSpPr>
        <p:spPr>
          <a:xfrm>
            <a:off x="1258625" y="3809875"/>
            <a:ext cx="2717100" cy="40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Abril Fatface"/>
              <a:buNone/>
              <a:defRPr sz="2200">
                <a:solidFill>
                  <a:schemeClr val="dk1"/>
                </a:solidFill>
                <a:latin typeface="Abril Fatface"/>
                <a:ea typeface="Abril Fatface"/>
                <a:cs typeface="Abril Fatface"/>
                <a:sym typeface="Abril Fatface"/>
              </a:defRPr>
            </a:lvl1pPr>
            <a:lvl2pPr lvl="1"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2pPr>
            <a:lvl3pPr lvl="2"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3pPr>
            <a:lvl4pPr lvl="3"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4pPr>
            <a:lvl5pPr lvl="4"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5pPr>
            <a:lvl6pPr lvl="5"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6pPr>
            <a:lvl7pPr lvl="6"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7pPr>
            <a:lvl8pPr lvl="7"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8pPr>
            <a:lvl9pPr lvl="8"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9pPr>
          </a:lstStyle>
          <a:p/>
        </p:txBody>
      </p:sp>
      <p:sp>
        <p:nvSpPr>
          <p:cNvPr id="246" name="Google Shape;246;p20"/>
          <p:cNvSpPr txBox="1"/>
          <p:nvPr>
            <p:ph idx="2" type="subTitle"/>
          </p:nvPr>
        </p:nvSpPr>
        <p:spPr>
          <a:xfrm>
            <a:off x="5168277" y="3809875"/>
            <a:ext cx="2717100" cy="40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Abril Fatface"/>
              <a:buNone/>
              <a:defRPr sz="2200">
                <a:solidFill>
                  <a:schemeClr val="dk1"/>
                </a:solidFill>
                <a:latin typeface="Abril Fatface"/>
                <a:ea typeface="Abril Fatface"/>
                <a:cs typeface="Abril Fatface"/>
                <a:sym typeface="Abril Fatface"/>
              </a:defRPr>
            </a:lvl1pPr>
            <a:lvl2pPr lvl="1"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2pPr>
            <a:lvl3pPr lvl="2"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3pPr>
            <a:lvl4pPr lvl="3"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4pPr>
            <a:lvl5pPr lvl="4"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5pPr>
            <a:lvl6pPr lvl="5"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6pPr>
            <a:lvl7pPr lvl="6"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7pPr>
            <a:lvl8pPr lvl="7"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8pPr>
            <a:lvl9pPr lvl="8"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9pPr>
          </a:lstStyle>
          <a:p/>
        </p:txBody>
      </p:sp>
      <p:sp>
        <p:nvSpPr>
          <p:cNvPr id="247" name="Google Shape;247;p20"/>
          <p:cNvSpPr txBox="1"/>
          <p:nvPr>
            <p:ph idx="3" type="subTitle"/>
          </p:nvPr>
        </p:nvSpPr>
        <p:spPr>
          <a:xfrm>
            <a:off x="1258625" y="2607025"/>
            <a:ext cx="27171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20"/>
          <p:cNvSpPr txBox="1"/>
          <p:nvPr>
            <p:ph idx="4" type="subTitle"/>
          </p:nvPr>
        </p:nvSpPr>
        <p:spPr>
          <a:xfrm>
            <a:off x="5168277" y="2607025"/>
            <a:ext cx="27171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9" name="Google Shape;249;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250" name="Google Shape;250;p20"/>
          <p:cNvPicPr preferRelativeResize="0"/>
          <p:nvPr/>
        </p:nvPicPr>
        <p:blipFill rotWithShape="1">
          <a:blip r:embed="rId2">
            <a:alphaModFix/>
          </a:blip>
          <a:srcRect b="0" l="0" r="0" t="0"/>
          <a:stretch/>
        </p:blipFill>
        <p:spPr>
          <a:xfrm rot="-5400013">
            <a:off x="-1304246" y="1720396"/>
            <a:ext cx="2639065" cy="2639060"/>
          </a:xfrm>
          <a:prstGeom prst="rect">
            <a:avLst/>
          </a:prstGeom>
          <a:noFill/>
          <a:ln>
            <a:noFill/>
          </a:ln>
        </p:spPr>
      </p:pic>
      <p:pic>
        <p:nvPicPr>
          <p:cNvPr id="251" name="Google Shape;251;p20"/>
          <p:cNvPicPr preferRelativeResize="0"/>
          <p:nvPr/>
        </p:nvPicPr>
        <p:blipFill rotWithShape="1">
          <a:blip r:embed="rId3">
            <a:alphaModFix/>
          </a:blip>
          <a:srcRect b="0" l="0" r="0" t="0"/>
          <a:stretch/>
        </p:blipFill>
        <p:spPr>
          <a:xfrm flipH="1" rot="1355721">
            <a:off x="6941979" y="4294831"/>
            <a:ext cx="3872021" cy="2546582"/>
          </a:xfrm>
          <a:prstGeom prst="rect">
            <a:avLst/>
          </a:prstGeom>
          <a:noFill/>
          <a:ln>
            <a:noFill/>
          </a:ln>
        </p:spPr>
      </p:pic>
      <p:pic>
        <p:nvPicPr>
          <p:cNvPr id="252" name="Google Shape;252;p20"/>
          <p:cNvPicPr preferRelativeResize="0"/>
          <p:nvPr/>
        </p:nvPicPr>
        <p:blipFill rotWithShape="1">
          <a:blip r:embed="rId4">
            <a:alphaModFix/>
          </a:blip>
          <a:srcRect b="0" l="0" r="0" t="0"/>
          <a:stretch/>
        </p:blipFill>
        <p:spPr>
          <a:xfrm flipH="1" rot="5216747">
            <a:off x="-1012492" y="3476411"/>
            <a:ext cx="2494989" cy="2527881"/>
          </a:xfrm>
          <a:prstGeom prst="rect">
            <a:avLst/>
          </a:prstGeom>
          <a:noFill/>
          <a:ln>
            <a:noFill/>
          </a:ln>
        </p:spPr>
      </p:pic>
      <p:pic>
        <p:nvPicPr>
          <p:cNvPr id="253" name="Google Shape;253;p20"/>
          <p:cNvPicPr preferRelativeResize="0"/>
          <p:nvPr/>
        </p:nvPicPr>
        <p:blipFill>
          <a:blip r:embed="rId5">
            <a:alphaModFix/>
          </a:blip>
          <a:stretch>
            <a:fillRect/>
          </a:stretch>
        </p:blipFill>
        <p:spPr>
          <a:xfrm rot="-1914005">
            <a:off x="8013726" y="1598075"/>
            <a:ext cx="2435254" cy="2427333"/>
          </a:xfrm>
          <a:prstGeom prst="rect">
            <a:avLst/>
          </a:prstGeom>
          <a:noFill/>
          <a:ln>
            <a:noFill/>
          </a:ln>
        </p:spPr>
      </p:pic>
      <p:pic>
        <p:nvPicPr>
          <p:cNvPr id="254" name="Google Shape;254;p20"/>
          <p:cNvPicPr preferRelativeResize="0"/>
          <p:nvPr/>
        </p:nvPicPr>
        <p:blipFill>
          <a:blip r:embed="rId6">
            <a:alphaModFix/>
          </a:blip>
          <a:stretch>
            <a:fillRect/>
          </a:stretch>
        </p:blipFill>
        <p:spPr>
          <a:xfrm rot="8100004">
            <a:off x="-1829536" y="138680"/>
            <a:ext cx="2949113" cy="2949113"/>
          </a:xfrm>
          <a:prstGeom prst="rect">
            <a:avLst/>
          </a:prstGeom>
          <a:noFill/>
          <a:ln>
            <a:noFill/>
          </a:ln>
        </p:spPr>
      </p:pic>
      <p:pic>
        <p:nvPicPr>
          <p:cNvPr id="255" name="Google Shape;255;p20"/>
          <p:cNvPicPr preferRelativeResize="0"/>
          <p:nvPr/>
        </p:nvPicPr>
        <p:blipFill rotWithShape="1">
          <a:blip r:embed="rId4">
            <a:alphaModFix/>
          </a:blip>
          <a:srcRect b="0" l="0" r="0" t="0"/>
          <a:stretch/>
        </p:blipFill>
        <p:spPr>
          <a:xfrm flipH="1" rot="-6267819">
            <a:off x="8140332" y="341855"/>
            <a:ext cx="2319953" cy="2365970"/>
          </a:xfrm>
          <a:prstGeom prst="rect">
            <a:avLst/>
          </a:prstGeom>
          <a:noFill/>
          <a:ln>
            <a:noFill/>
          </a:ln>
        </p:spPr>
      </p:pic>
      <p:pic>
        <p:nvPicPr>
          <p:cNvPr id="256" name="Google Shape;256;p20"/>
          <p:cNvPicPr preferRelativeResize="0"/>
          <p:nvPr/>
        </p:nvPicPr>
        <p:blipFill rotWithShape="1">
          <a:blip r:embed="rId7">
            <a:alphaModFix/>
          </a:blip>
          <a:srcRect b="0" l="0" r="0" t="0"/>
          <a:stretch/>
        </p:blipFill>
        <p:spPr>
          <a:xfrm rot="4652837">
            <a:off x="-1374903" y="3998247"/>
            <a:ext cx="3119432" cy="3119416"/>
          </a:xfrm>
          <a:prstGeom prst="rect">
            <a:avLst/>
          </a:prstGeom>
          <a:noFill/>
          <a:ln>
            <a:noFill/>
          </a:ln>
        </p:spPr>
      </p:pic>
      <p:pic>
        <p:nvPicPr>
          <p:cNvPr id="257" name="Google Shape;257;p20"/>
          <p:cNvPicPr preferRelativeResize="0"/>
          <p:nvPr/>
        </p:nvPicPr>
        <p:blipFill rotWithShape="1">
          <a:blip r:embed="rId2">
            <a:alphaModFix/>
          </a:blip>
          <a:srcRect b="0" l="0" r="0" t="0"/>
          <a:stretch/>
        </p:blipFill>
        <p:spPr>
          <a:xfrm rot="5188987">
            <a:off x="8131706" y="3423499"/>
            <a:ext cx="2337201" cy="2354604"/>
          </a:xfrm>
          <a:prstGeom prst="rect">
            <a:avLst/>
          </a:prstGeom>
          <a:noFill/>
          <a:ln>
            <a:noFill/>
          </a:ln>
        </p:spPr>
      </p:pic>
      <p:pic>
        <p:nvPicPr>
          <p:cNvPr id="258" name="Google Shape;258;p20"/>
          <p:cNvPicPr preferRelativeResize="0"/>
          <p:nvPr/>
        </p:nvPicPr>
        <p:blipFill rotWithShape="1">
          <a:blip r:embed="rId8">
            <a:alphaModFix/>
          </a:blip>
          <a:srcRect b="0" l="0" r="0" t="0"/>
          <a:stretch/>
        </p:blipFill>
        <p:spPr>
          <a:xfrm rot="-5712702">
            <a:off x="7665259" y="-531244"/>
            <a:ext cx="2778632" cy="2767955"/>
          </a:xfrm>
          <a:prstGeom prst="rect">
            <a:avLst/>
          </a:prstGeom>
          <a:noFill/>
          <a:ln>
            <a:noFill/>
          </a:ln>
        </p:spPr>
      </p:pic>
      <p:pic>
        <p:nvPicPr>
          <p:cNvPr id="259" name="Google Shape;259;p20"/>
          <p:cNvPicPr preferRelativeResize="0"/>
          <p:nvPr/>
        </p:nvPicPr>
        <p:blipFill>
          <a:blip r:embed="rId5">
            <a:alphaModFix/>
          </a:blip>
          <a:stretch>
            <a:fillRect/>
          </a:stretch>
        </p:blipFill>
        <p:spPr>
          <a:xfrm rot="8665001">
            <a:off x="-1720397" y="3050641"/>
            <a:ext cx="2316905" cy="231690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grpSp>
        <p:nvGrpSpPr>
          <p:cNvPr id="22" name="Google Shape;22;p3"/>
          <p:cNvGrpSpPr/>
          <p:nvPr/>
        </p:nvGrpSpPr>
        <p:grpSpPr>
          <a:xfrm>
            <a:off x="550454" y="-495609"/>
            <a:ext cx="8402395" cy="6280110"/>
            <a:chOff x="550454" y="-495609"/>
            <a:chExt cx="8402395" cy="6280110"/>
          </a:xfrm>
        </p:grpSpPr>
        <p:grpSp>
          <p:nvGrpSpPr>
            <p:cNvPr id="23" name="Google Shape;23;p3"/>
            <p:cNvGrpSpPr/>
            <p:nvPr/>
          </p:nvGrpSpPr>
          <p:grpSpPr>
            <a:xfrm>
              <a:off x="550454" y="0"/>
              <a:ext cx="8402395" cy="5784501"/>
              <a:chOff x="550454" y="0"/>
              <a:chExt cx="8402395" cy="5784501"/>
            </a:xfrm>
          </p:grpSpPr>
          <p:pic>
            <p:nvPicPr>
              <p:cNvPr id="24" name="Google Shape;24;p3"/>
              <p:cNvPicPr preferRelativeResize="0"/>
              <p:nvPr/>
            </p:nvPicPr>
            <p:blipFill rotWithShape="1">
              <a:blip r:embed="rId2">
                <a:alphaModFix/>
              </a:blip>
              <a:srcRect b="0" l="0" r="0" t="0"/>
              <a:stretch/>
            </p:blipFill>
            <p:spPr>
              <a:xfrm rot="-6932157">
                <a:off x="1129135" y="2341484"/>
                <a:ext cx="2559505" cy="2559485"/>
              </a:xfrm>
              <a:prstGeom prst="rect">
                <a:avLst/>
              </a:prstGeom>
              <a:noFill/>
              <a:ln>
                <a:noFill/>
              </a:ln>
            </p:spPr>
          </p:pic>
          <p:pic>
            <p:nvPicPr>
              <p:cNvPr id="25" name="Google Shape;25;p3"/>
              <p:cNvPicPr preferRelativeResize="0"/>
              <p:nvPr/>
            </p:nvPicPr>
            <p:blipFill rotWithShape="1">
              <a:blip r:embed="rId3">
                <a:alphaModFix/>
              </a:blip>
              <a:srcRect b="0" l="0" r="0" t="0"/>
              <a:stretch/>
            </p:blipFill>
            <p:spPr>
              <a:xfrm rot="10799991">
                <a:off x="3204400" y="303477"/>
                <a:ext cx="1992950" cy="1992945"/>
              </a:xfrm>
              <a:prstGeom prst="rect">
                <a:avLst/>
              </a:prstGeom>
              <a:noFill/>
              <a:ln>
                <a:noFill/>
              </a:ln>
            </p:spPr>
          </p:pic>
          <p:pic>
            <p:nvPicPr>
              <p:cNvPr id="26" name="Google Shape;26;p3"/>
              <p:cNvPicPr preferRelativeResize="0"/>
              <p:nvPr/>
            </p:nvPicPr>
            <p:blipFill rotWithShape="1">
              <a:blip r:embed="rId4">
                <a:alphaModFix/>
              </a:blip>
              <a:srcRect b="0" l="0" r="0" t="0"/>
              <a:stretch/>
            </p:blipFill>
            <p:spPr>
              <a:xfrm rot="2237397">
                <a:off x="4528206" y="2002114"/>
                <a:ext cx="3150118" cy="3150119"/>
              </a:xfrm>
              <a:prstGeom prst="rect">
                <a:avLst/>
              </a:prstGeom>
              <a:noFill/>
              <a:ln>
                <a:noFill/>
              </a:ln>
            </p:spPr>
          </p:pic>
          <p:pic>
            <p:nvPicPr>
              <p:cNvPr id="27" name="Google Shape;27;p3"/>
              <p:cNvPicPr preferRelativeResize="0"/>
              <p:nvPr/>
            </p:nvPicPr>
            <p:blipFill rotWithShape="1">
              <a:blip r:embed="rId5">
                <a:alphaModFix/>
              </a:blip>
              <a:srcRect b="0" l="0" r="0" t="0"/>
              <a:stretch/>
            </p:blipFill>
            <p:spPr>
              <a:xfrm rot="2699979">
                <a:off x="6108872" y="487948"/>
                <a:ext cx="2356030" cy="2356006"/>
              </a:xfrm>
              <a:prstGeom prst="rect">
                <a:avLst/>
              </a:prstGeom>
              <a:noFill/>
              <a:ln>
                <a:noFill/>
              </a:ln>
            </p:spPr>
          </p:pic>
          <p:pic>
            <p:nvPicPr>
              <p:cNvPr id="28" name="Google Shape;28;p3"/>
              <p:cNvPicPr preferRelativeResize="0"/>
              <p:nvPr/>
            </p:nvPicPr>
            <p:blipFill rotWithShape="1">
              <a:blip r:embed="rId6">
                <a:alphaModFix/>
              </a:blip>
              <a:srcRect b="0" l="0" r="0" t="0"/>
              <a:stretch/>
            </p:blipFill>
            <p:spPr>
              <a:xfrm flipH="1" rot="-7200010">
                <a:off x="906036" y="1617254"/>
                <a:ext cx="1884151" cy="1908991"/>
              </a:xfrm>
              <a:prstGeom prst="rect">
                <a:avLst/>
              </a:prstGeom>
              <a:noFill/>
              <a:ln>
                <a:noFill/>
              </a:ln>
            </p:spPr>
          </p:pic>
          <p:pic>
            <p:nvPicPr>
              <p:cNvPr id="29" name="Google Shape;29;p3"/>
              <p:cNvPicPr preferRelativeResize="0"/>
              <p:nvPr/>
            </p:nvPicPr>
            <p:blipFill rotWithShape="1">
              <a:blip r:embed="rId6">
                <a:alphaModFix/>
              </a:blip>
              <a:srcRect b="0" l="0" r="0" t="0"/>
              <a:stretch/>
            </p:blipFill>
            <p:spPr>
              <a:xfrm flipH="1" rot="-183254">
                <a:off x="4937362" y="273492"/>
                <a:ext cx="1884151" cy="1908986"/>
              </a:xfrm>
              <a:prstGeom prst="rect">
                <a:avLst/>
              </a:prstGeom>
              <a:noFill/>
              <a:ln>
                <a:noFill/>
              </a:ln>
            </p:spPr>
          </p:pic>
          <p:pic>
            <p:nvPicPr>
              <p:cNvPr id="30" name="Google Shape;30;p3"/>
              <p:cNvPicPr preferRelativeResize="0"/>
              <p:nvPr/>
            </p:nvPicPr>
            <p:blipFill>
              <a:blip r:embed="rId7">
                <a:alphaModFix/>
              </a:blip>
              <a:stretch>
                <a:fillRect/>
              </a:stretch>
            </p:blipFill>
            <p:spPr>
              <a:xfrm rot="-7325558">
                <a:off x="3932100" y="2787087"/>
                <a:ext cx="1901025" cy="1901025"/>
              </a:xfrm>
              <a:prstGeom prst="rect">
                <a:avLst/>
              </a:prstGeom>
              <a:noFill/>
              <a:ln>
                <a:noFill/>
              </a:ln>
            </p:spPr>
          </p:pic>
          <p:pic>
            <p:nvPicPr>
              <p:cNvPr id="31" name="Google Shape;31;p3"/>
              <p:cNvPicPr preferRelativeResize="0"/>
              <p:nvPr/>
            </p:nvPicPr>
            <p:blipFill>
              <a:blip r:embed="rId8">
                <a:alphaModFix/>
              </a:blip>
              <a:stretch>
                <a:fillRect/>
              </a:stretch>
            </p:blipFill>
            <p:spPr>
              <a:xfrm rot="-1717224">
                <a:off x="1372857" y="429008"/>
                <a:ext cx="2227087" cy="2227087"/>
              </a:xfrm>
              <a:prstGeom prst="rect">
                <a:avLst/>
              </a:prstGeom>
              <a:noFill/>
              <a:ln>
                <a:noFill/>
              </a:ln>
            </p:spPr>
          </p:pic>
          <p:pic>
            <p:nvPicPr>
              <p:cNvPr id="32" name="Google Shape;32;p3"/>
              <p:cNvPicPr preferRelativeResize="0"/>
              <p:nvPr/>
            </p:nvPicPr>
            <p:blipFill rotWithShape="1">
              <a:blip r:embed="rId3">
                <a:alphaModFix/>
              </a:blip>
              <a:srcRect b="0" l="0" r="0" t="0"/>
              <a:stretch/>
            </p:blipFill>
            <p:spPr>
              <a:xfrm rot="-6786624">
                <a:off x="5924063" y="1842711"/>
                <a:ext cx="2128246" cy="2128251"/>
              </a:xfrm>
              <a:prstGeom prst="rect">
                <a:avLst/>
              </a:prstGeom>
              <a:noFill/>
              <a:ln>
                <a:noFill/>
              </a:ln>
            </p:spPr>
          </p:pic>
          <p:pic>
            <p:nvPicPr>
              <p:cNvPr id="33" name="Google Shape;33;p3"/>
              <p:cNvPicPr preferRelativeResize="0"/>
              <p:nvPr/>
            </p:nvPicPr>
            <p:blipFill rotWithShape="1">
              <a:blip r:embed="rId6">
                <a:alphaModFix/>
              </a:blip>
              <a:srcRect b="0" l="0" r="0" t="0"/>
              <a:stretch/>
            </p:blipFill>
            <p:spPr>
              <a:xfrm flipH="1" rot="9938371">
                <a:off x="2697093" y="2699284"/>
                <a:ext cx="1819940" cy="1843909"/>
              </a:xfrm>
              <a:prstGeom prst="rect">
                <a:avLst/>
              </a:prstGeom>
              <a:noFill/>
              <a:ln>
                <a:noFill/>
              </a:ln>
            </p:spPr>
          </p:pic>
        </p:grpSp>
        <p:grpSp>
          <p:nvGrpSpPr>
            <p:cNvPr id="34" name="Google Shape;34;p3"/>
            <p:cNvGrpSpPr/>
            <p:nvPr/>
          </p:nvGrpSpPr>
          <p:grpSpPr>
            <a:xfrm rot="10590709">
              <a:off x="1690021" y="-287716"/>
              <a:ext cx="6997644" cy="5381151"/>
              <a:chOff x="1487960" y="-66055"/>
              <a:chExt cx="7602786" cy="5846503"/>
            </a:xfrm>
          </p:grpSpPr>
          <p:pic>
            <p:nvPicPr>
              <p:cNvPr id="35" name="Google Shape;35;p3"/>
              <p:cNvPicPr preferRelativeResize="0"/>
              <p:nvPr/>
            </p:nvPicPr>
            <p:blipFill rotWithShape="1">
              <a:blip r:embed="rId2">
                <a:alphaModFix/>
              </a:blip>
              <a:srcRect b="0" l="0" r="0" t="0"/>
              <a:stretch/>
            </p:blipFill>
            <p:spPr>
              <a:xfrm rot="-6932157">
                <a:off x="2808812" y="2174630"/>
                <a:ext cx="2559505" cy="2559485"/>
              </a:xfrm>
              <a:prstGeom prst="rect">
                <a:avLst/>
              </a:prstGeom>
              <a:noFill/>
              <a:ln>
                <a:noFill/>
              </a:ln>
            </p:spPr>
          </p:pic>
          <p:pic>
            <p:nvPicPr>
              <p:cNvPr id="36" name="Google Shape;36;p3"/>
              <p:cNvPicPr preferRelativeResize="0"/>
              <p:nvPr/>
            </p:nvPicPr>
            <p:blipFill rotWithShape="1">
              <a:blip r:embed="rId3">
                <a:alphaModFix/>
              </a:blip>
              <a:srcRect b="0" l="0" r="0" t="0"/>
              <a:stretch/>
            </p:blipFill>
            <p:spPr>
              <a:xfrm rot="10799991">
                <a:off x="3204400" y="303477"/>
                <a:ext cx="1992950" cy="1992945"/>
              </a:xfrm>
              <a:prstGeom prst="rect">
                <a:avLst/>
              </a:prstGeom>
              <a:noFill/>
              <a:ln>
                <a:noFill/>
              </a:ln>
            </p:spPr>
          </p:pic>
          <p:pic>
            <p:nvPicPr>
              <p:cNvPr id="37" name="Google Shape;37;p3"/>
              <p:cNvPicPr preferRelativeResize="0"/>
              <p:nvPr/>
            </p:nvPicPr>
            <p:blipFill rotWithShape="1">
              <a:blip r:embed="rId4">
                <a:alphaModFix/>
              </a:blip>
              <a:srcRect b="0" l="0" r="0" t="0"/>
              <a:stretch/>
            </p:blipFill>
            <p:spPr>
              <a:xfrm rot="2237397">
                <a:off x="4808141" y="1998061"/>
                <a:ext cx="3150118" cy="3150119"/>
              </a:xfrm>
              <a:prstGeom prst="rect">
                <a:avLst/>
              </a:prstGeom>
              <a:noFill/>
              <a:ln>
                <a:noFill/>
              </a:ln>
            </p:spPr>
          </p:pic>
          <p:pic>
            <p:nvPicPr>
              <p:cNvPr id="38" name="Google Shape;38;p3"/>
              <p:cNvPicPr preferRelativeResize="0"/>
              <p:nvPr/>
            </p:nvPicPr>
            <p:blipFill rotWithShape="1">
              <a:blip r:embed="rId5">
                <a:alphaModFix/>
              </a:blip>
              <a:srcRect b="0" l="0" r="0" t="0"/>
              <a:stretch/>
            </p:blipFill>
            <p:spPr>
              <a:xfrm rot="2699979">
                <a:off x="5891281" y="421892"/>
                <a:ext cx="2356030" cy="2356006"/>
              </a:xfrm>
              <a:prstGeom prst="rect">
                <a:avLst/>
              </a:prstGeom>
              <a:noFill/>
              <a:ln>
                <a:noFill/>
              </a:ln>
            </p:spPr>
          </p:pic>
          <p:pic>
            <p:nvPicPr>
              <p:cNvPr id="39" name="Google Shape;39;p3"/>
              <p:cNvPicPr preferRelativeResize="0"/>
              <p:nvPr/>
            </p:nvPicPr>
            <p:blipFill rotWithShape="1">
              <a:blip r:embed="rId6">
                <a:alphaModFix/>
              </a:blip>
              <a:srcRect b="0" l="0" r="0" t="0"/>
              <a:stretch/>
            </p:blipFill>
            <p:spPr>
              <a:xfrm flipH="1" rot="-7200010">
                <a:off x="1843542" y="1992050"/>
                <a:ext cx="1884151" cy="1908991"/>
              </a:xfrm>
              <a:prstGeom prst="rect">
                <a:avLst/>
              </a:prstGeom>
              <a:noFill/>
              <a:ln>
                <a:noFill/>
              </a:ln>
            </p:spPr>
          </p:pic>
          <p:pic>
            <p:nvPicPr>
              <p:cNvPr id="40" name="Google Shape;40;p3"/>
              <p:cNvPicPr preferRelativeResize="0"/>
              <p:nvPr/>
            </p:nvPicPr>
            <p:blipFill rotWithShape="1">
              <a:blip r:embed="rId6">
                <a:alphaModFix/>
              </a:blip>
              <a:srcRect b="0" l="0" r="0" t="0"/>
              <a:stretch/>
            </p:blipFill>
            <p:spPr>
              <a:xfrm flipH="1" rot="-183254">
                <a:off x="4937362" y="273492"/>
                <a:ext cx="1884151" cy="1908986"/>
              </a:xfrm>
              <a:prstGeom prst="rect">
                <a:avLst/>
              </a:prstGeom>
              <a:noFill/>
              <a:ln>
                <a:noFill/>
              </a:ln>
            </p:spPr>
          </p:pic>
          <p:pic>
            <p:nvPicPr>
              <p:cNvPr id="41" name="Google Shape;41;p3"/>
              <p:cNvPicPr preferRelativeResize="0"/>
              <p:nvPr/>
            </p:nvPicPr>
            <p:blipFill>
              <a:blip r:embed="rId7">
                <a:alphaModFix/>
              </a:blip>
              <a:stretch>
                <a:fillRect/>
              </a:stretch>
            </p:blipFill>
            <p:spPr>
              <a:xfrm rot="-7325558">
                <a:off x="3858092" y="2962368"/>
                <a:ext cx="1901025" cy="1901025"/>
              </a:xfrm>
              <a:prstGeom prst="rect">
                <a:avLst/>
              </a:prstGeom>
              <a:noFill/>
              <a:ln>
                <a:noFill/>
              </a:ln>
            </p:spPr>
          </p:pic>
          <p:pic>
            <p:nvPicPr>
              <p:cNvPr id="42" name="Google Shape;42;p3"/>
              <p:cNvPicPr preferRelativeResize="0"/>
              <p:nvPr/>
            </p:nvPicPr>
            <p:blipFill>
              <a:blip r:embed="rId8">
                <a:alphaModFix/>
              </a:blip>
              <a:stretch>
                <a:fillRect/>
              </a:stretch>
            </p:blipFill>
            <p:spPr>
              <a:xfrm rot="-1717224">
                <a:off x="3931600" y="1389865"/>
                <a:ext cx="2227087" cy="2227087"/>
              </a:xfrm>
              <a:prstGeom prst="rect">
                <a:avLst/>
              </a:prstGeom>
              <a:noFill/>
              <a:ln>
                <a:noFill/>
              </a:ln>
            </p:spPr>
          </p:pic>
          <p:pic>
            <p:nvPicPr>
              <p:cNvPr id="43" name="Google Shape;43;p3"/>
              <p:cNvPicPr preferRelativeResize="0"/>
              <p:nvPr/>
            </p:nvPicPr>
            <p:blipFill rotWithShape="1">
              <a:blip r:embed="rId3">
                <a:alphaModFix/>
              </a:blip>
              <a:srcRect b="0" l="0" r="0" t="0"/>
              <a:stretch/>
            </p:blipFill>
            <p:spPr>
              <a:xfrm rot="-6786624">
                <a:off x="6630221" y="1674016"/>
                <a:ext cx="2128246" cy="2128251"/>
              </a:xfrm>
              <a:prstGeom prst="rect">
                <a:avLst/>
              </a:prstGeom>
              <a:noFill/>
              <a:ln>
                <a:noFill/>
              </a:ln>
            </p:spPr>
          </p:pic>
          <p:pic>
            <p:nvPicPr>
              <p:cNvPr id="44" name="Google Shape;44;p3"/>
              <p:cNvPicPr preferRelativeResize="0"/>
              <p:nvPr/>
            </p:nvPicPr>
            <p:blipFill rotWithShape="1">
              <a:blip r:embed="rId6">
                <a:alphaModFix/>
              </a:blip>
              <a:srcRect b="0" l="0" r="0" t="0"/>
              <a:stretch/>
            </p:blipFill>
            <p:spPr>
              <a:xfrm flipH="1" rot="9938371">
                <a:off x="5029212" y="1899184"/>
                <a:ext cx="1819940" cy="1843909"/>
              </a:xfrm>
              <a:prstGeom prst="rect">
                <a:avLst/>
              </a:prstGeom>
              <a:noFill/>
              <a:ln>
                <a:noFill/>
              </a:ln>
            </p:spPr>
          </p:pic>
        </p:grpSp>
      </p:grpSp>
      <p:pic>
        <p:nvPicPr>
          <p:cNvPr id="45" name="Google Shape;45;p3"/>
          <p:cNvPicPr preferRelativeResize="0"/>
          <p:nvPr/>
        </p:nvPicPr>
        <p:blipFill rotWithShape="1">
          <a:blip r:embed="rId5">
            <a:alphaModFix/>
          </a:blip>
          <a:srcRect b="0" l="0" r="0" t="0"/>
          <a:stretch/>
        </p:blipFill>
        <p:spPr>
          <a:xfrm rot="-8309310">
            <a:off x="943016" y="2054656"/>
            <a:ext cx="2168504" cy="2168478"/>
          </a:xfrm>
          <a:prstGeom prst="rect">
            <a:avLst/>
          </a:prstGeom>
          <a:noFill/>
          <a:ln>
            <a:noFill/>
          </a:ln>
        </p:spPr>
      </p:pic>
      <p:pic>
        <p:nvPicPr>
          <p:cNvPr id="46" name="Google Shape;46;p3"/>
          <p:cNvPicPr preferRelativeResize="0"/>
          <p:nvPr/>
        </p:nvPicPr>
        <p:blipFill rotWithShape="1">
          <a:blip r:embed="rId3">
            <a:alphaModFix/>
          </a:blip>
          <a:srcRect b="0" l="0" r="0" t="0"/>
          <a:stretch/>
        </p:blipFill>
        <p:spPr>
          <a:xfrm rot="8999997">
            <a:off x="3491049" y="1318416"/>
            <a:ext cx="1958847" cy="1958851"/>
          </a:xfrm>
          <a:prstGeom prst="rect">
            <a:avLst/>
          </a:prstGeom>
          <a:noFill/>
          <a:ln>
            <a:noFill/>
          </a:ln>
        </p:spPr>
      </p:pic>
      <p:pic>
        <p:nvPicPr>
          <p:cNvPr id="47" name="Google Shape;47;p3"/>
          <p:cNvPicPr preferRelativeResize="0"/>
          <p:nvPr/>
        </p:nvPicPr>
        <p:blipFill>
          <a:blip r:embed="rId8">
            <a:alphaModFix/>
          </a:blip>
          <a:stretch>
            <a:fillRect/>
          </a:stretch>
        </p:blipFill>
        <p:spPr>
          <a:xfrm rot="8873481">
            <a:off x="2522299" y="1469262"/>
            <a:ext cx="2049822" cy="2049822"/>
          </a:xfrm>
          <a:prstGeom prst="rect">
            <a:avLst/>
          </a:prstGeom>
          <a:noFill/>
          <a:ln>
            <a:noFill/>
          </a:ln>
        </p:spPr>
      </p:pic>
      <p:pic>
        <p:nvPicPr>
          <p:cNvPr id="48" name="Google Shape;48;p3"/>
          <p:cNvPicPr preferRelativeResize="0"/>
          <p:nvPr/>
        </p:nvPicPr>
        <p:blipFill rotWithShape="1">
          <a:blip r:embed="rId3">
            <a:alphaModFix/>
          </a:blip>
          <a:srcRect b="0" l="0" r="0" t="0"/>
          <a:stretch/>
        </p:blipFill>
        <p:spPr>
          <a:xfrm rot="8999997">
            <a:off x="4891049" y="964541"/>
            <a:ext cx="1958847" cy="1958851"/>
          </a:xfrm>
          <a:prstGeom prst="rect">
            <a:avLst/>
          </a:prstGeom>
          <a:noFill/>
          <a:ln>
            <a:noFill/>
          </a:ln>
        </p:spPr>
      </p:pic>
      <p:sp>
        <p:nvSpPr>
          <p:cNvPr id="49" name="Google Shape;49;p3"/>
          <p:cNvSpPr txBox="1"/>
          <p:nvPr>
            <p:ph type="title"/>
          </p:nvPr>
        </p:nvSpPr>
        <p:spPr>
          <a:xfrm>
            <a:off x="2391925" y="2401125"/>
            <a:ext cx="4360200" cy="63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0" name="Google Shape;50;p3"/>
          <p:cNvSpPr txBox="1"/>
          <p:nvPr>
            <p:ph hasCustomPrompt="1" idx="2" type="title"/>
          </p:nvPr>
        </p:nvSpPr>
        <p:spPr>
          <a:xfrm>
            <a:off x="2996575" y="1337825"/>
            <a:ext cx="3150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1" name="Google Shape;51;p3"/>
          <p:cNvSpPr txBox="1"/>
          <p:nvPr>
            <p:ph idx="1" type="subTitle"/>
          </p:nvPr>
        </p:nvSpPr>
        <p:spPr>
          <a:xfrm>
            <a:off x="2391925" y="2979775"/>
            <a:ext cx="4360200" cy="39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_1_1">
    <p:spTree>
      <p:nvGrpSpPr>
        <p:cNvPr id="260" name="Shape 260"/>
        <p:cNvGrpSpPr/>
        <p:nvPr/>
      </p:nvGrpSpPr>
      <p:grpSpPr>
        <a:xfrm>
          <a:off x="0" y="0"/>
          <a:ext cx="0" cy="0"/>
          <a:chOff x="0" y="0"/>
          <a:chExt cx="0" cy="0"/>
        </a:xfrm>
      </p:grpSpPr>
      <p:sp>
        <p:nvSpPr>
          <p:cNvPr id="261" name="Google Shape;261;p2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2" name="Google Shape;262;p21"/>
          <p:cNvSpPr txBox="1"/>
          <p:nvPr>
            <p:ph idx="1" type="body"/>
          </p:nvPr>
        </p:nvSpPr>
        <p:spPr>
          <a:xfrm>
            <a:off x="720000" y="1522675"/>
            <a:ext cx="3798000" cy="2496300"/>
          </a:xfrm>
          <a:prstGeom prst="rect">
            <a:avLst/>
          </a:prstGeom>
        </p:spPr>
        <p:txBody>
          <a:bodyPr anchorCtr="0" anchor="b"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pic>
        <p:nvPicPr>
          <p:cNvPr id="263" name="Google Shape;263;p21"/>
          <p:cNvPicPr preferRelativeResize="0"/>
          <p:nvPr/>
        </p:nvPicPr>
        <p:blipFill rotWithShape="1">
          <a:blip r:embed="rId2">
            <a:alphaModFix/>
          </a:blip>
          <a:srcRect b="0" l="0" r="0" t="0"/>
          <a:stretch/>
        </p:blipFill>
        <p:spPr>
          <a:xfrm rot="5794221">
            <a:off x="-285574" y="3348259"/>
            <a:ext cx="3378822" cy="3378750"/>
          </a:xfrm>
          <a:prstGeom prst="rect">
            <a:avLst/>
          </a:prstGeom>
          <a:noFill/>
          <a:ln>
            <a:noFill/>
          </a:ln>
        </p:spPr>
      </p:pic>
      <p:pic>
        <p:nvPicPr>
          <p:cNvPr id="264" name="Google Shape;264;p21"/>
          <p:cNvPicPr preferRelativeResize="0"/>
          <p:nvPr/>
        </p:nvPicPr>
        <p:blipFill rotWithShape="1">
          <a:blip r:embed="rId3">
            <a:alphaModFix/>
          </a:blip>
          <a:srcRect b="0" l="0" r="0" t="0"/>
          <a:stretch/>
        </p:blipFill>
        <p:spPr>
          <a:xfrm flipH="1" rot="-8974642">
            <a:off x="7208845" y="-664773"/>
            <a:ext cx="2268884" cy="2268894"/>
          </a:xfrm>
          <a:prstGeom prst="rect">
            <a:avLst/>
          </a:prstGeom>
          <a:noFill/>
          <a:ln>
            <a:noFill/>
          </a:ln>
        </p:spPr>
      </p:pic>
      <p:pic>
        <p:nvPicPr>
          <p:cNvPr id="265" name="Google Shape;265;p21"/>
          <p:cNvPicPr preferRelativeResize="0"/>
          <p:nvPr/>
        </p:nvPicPr>
        <p:blipFill rotWithShape="1">
          <a:blip r:embed="rId4">
            <a:alphaModFix/>
          </a:blip>
          <a:srcRect b="0" l="0" r="0" t="0"/>
          <a:stretch/>
        </p:blipFill>
        <p:spPr>
          <a:xfrm>
            <a:off x="7639175" y="3621400"/>
            <a:ext cx="1825475" cy="1825475"/>
          </a:xfrm>
          <a:prstGeom prst="rect">
            <a:avLst/>
          </a:prstGeom>
          <a:noFill/>
          <a:ln>
            <a:noFill/>
          </a:ln>
        </p:spPr>
      </p:pic>
      <p:pic>
        <p:nvPicPr>
          <p:cNvPr id="266" name="Google Shape;266;p21"/>
          <p:cNvPicPr preferRelativeResize="0"/>
          <p:nvPr/>
        </p:nvPicPr>
        <p:blipFill rotWithShape="1">
          <a:blip r:embed="rId5">
            <a:alphaModFix/>
          </a:blip>
          <a:srcRect b="0" l="0" r="0" t="0"/>
          <a:stretch/>
        </p:blipFill>
        <p:spPr>
          <a:xfrm rot="2215995">
            <a:off x="-1720116" y="-1227846"/>
            <a:ext cx="2775003" cy="2775017"/>
          </a:xfrm>
          <a:prstGeom prst="rect">
            <a:avLst/>
          </a:prstGeom>
          <a:noFill/>
          <a:ln>
            <a:noFill/>
          </a:ln>
        </p:spPr>
      </p:pic>
      <p:sp>
        <p:nvSpPr>
          <p:cNvPr id="267" name="Google Shape;267;p21"/>
          <p:cNvSpPr txBox="1"/>
          <p:nvPr>
            <p:ph idx="2" type="body"/>
          </p:nvPr>
        </p:nvSpPr>
        <p:spPr>
          <a:xfrm>
            <a:off x="4626000" y="1522675"/>
            <a:ext cx="3798000" cy="2496300"/>
          </a:xfrm>
          <a:prstGeom prst="rect">
            <a:avLst/>
          </a:prstGeom>
        </p:spPr>
        <p:txBody>
          <a:bodyPr anchorCtr="0" anchor="b"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68" name="Shape 268"/>
        <p:cNvGrpSpPr/>
        <p:nvPr/>
      </p:nvGrpSpPr>
      <p:grpSpPr>
        <a:xfrm>
          <a:off x="0" y="0"/>
          <a:ext cx="0" cy="0"/>
          <a:chOff x="0" y="0"/>
          <a:chExt cx="0" cy="0"/>
        </a:xfrm>
      </p:grpSpPr>
      <p:sp>
        <p:nvSpPr>
          <p:cNvPr id="269" name="Google Shape;269;p22"/>
          <p:cNvSpPr txBox="1"/>
          <p:nvPr>
            <p:ph type="title"/>
          </p:nvPr>
        </p:nvSpPr>
        <p:spPr>
          <a:xfrm>
            <a:off x="720000" y="2566105"/>
            <a:ext cx="2336400" cy="30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0" name="Google Shape;270;p22"/>
          <p:cNvSpPr txBox="1"/>
          <p:nvPr>
            <p:ph idx="1" type="subTitle"/>
          </p:nvPr>
        </p:nvSpPr>
        <p:spPr>
          <a:xfrm>
            <a:off x="720000" y="2990724"/>
            <a:ext cx="2336400" cy="66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1" name="Google Shape;271;p22"/>
          <p:cNvSpPr txBox="1"/>
          <p:nvPr>
            <p:ph idx="2" type="title"/>
          </p:nvPr>
        </p:nvSpPr>
        <p:spPr>
          <a:xfrm>
            <a:off x="3403800" y="2566105"/>
            <a:ext cx="2336400" cy="30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2" name="Google Shape;272;p22"/>
          <p:cNvSpPr txBox="1"/>
          <p:nvPr>
            <p:ph idx="3" type="subTitle"/>
          </p:nvPr>
        </p:nvSpPr>
        <p:spPr>
          <a:xfrm>
            <a:off x="3403800" y="2990724"/>
            <a:ext cx="2336400" cy="66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3" name="Google Shape;273;p22"/>
          <p:cNvSpPr txBox="1"/>
          <p:nvPr>
            <p:ph idx="4" type="title"/>
          </p:nvPr>
        </p:nvSpPr>
        <p:spPr>
          <a:xfrm>
            <a:off x="6087600" y="2566105"/>
            <a:ext cx="2336400" cy="30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4" name="Google Shape;274;p22"/>
          <p:cNvSpPr txBox="1"/>
          <p:nvPr>
            <p:ph idx="5" type="subTitle"/>
          </p:nvPr>
        </p:nvSpPr>
        <p:spPr>
          <a:xfrm>
            <a:off x="6087600" y="2990724"/>
            <a:ext cx="2336400" cy="66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5" name="Google Shape;275;p22"/>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276" name="Google Shape;276;p22"/>
          <p:cNvPicPr preferRelativeResize="0"/>
          <p:nvPr/>
        </p:nvPicPr>
        <p:blipFill rotWithShape="1">
          <a:blip r:embed="rId2">
            <a:alphaModFix/>
          </a:blip>
          <a:srcRect b="0" l="0" r="0" t="0"/>
          <a:stretch/>
        </p:blipFill>
        <p:spPr>
          <a:xfrm rot="-6907971">
            <a:off x="7008754" y="-731514"/>
            <a:ext cx="2548487" cy="2548422"/>
          </a:xfrm>
          <a:prstGeom prst="rect">
            <a:avLst/>
          </a:prstGeom>
          <a:noFill/>
          <a:ln>
            <a:noFill/>
          </a:ln>
        </p:spPr>
      </p:pic>
      <p:pic>
        <p:nvPicPr>
          <p:cNvPr id="277" name="Google Shape;277;p22"/>
          <p:cNvPicPr preferRelativeResize="0"/>
          <p:nvPr/>
        </p:nvPicPr>
        <p:blipFill rotWithShape="1">
          <a:blip r:embed="rId3">
            <a:alphaModFix/>
          </a:blip>
          <a:srcRect b="0" l="0" r="0" t="0"/>
          <a:stretch/>
        </p:blipFill>
        <p:spPr>
          <a:xfrm flipH="1" rot="-474986">
            <a:off x="-1212646" y="-126149"/>
            <a:ext cx="2268882" cy="2268895"/>
          </a:xfrm>
          <a:prstGeom prst="rect">
            <a:avLst/>
          </a:prstGeom>
          <a:noFill/>
          <a:ln>
            <a:noFill/>
          </a:ln>
        </p:spPr>
      </p:pic>
      <p:pic>
        <p:nvPicPr>
          <p:cNvPr id="278" name="Google Shape;278;p22"/>
          <p:cNvPicPr preferRelativeResize="0"/>
          <p:nvPr/>
        </p:nvPicPr>
        <p:blipFill rotWithShape="1">
          <a:blip r:embed="rId4">
            <a:alphaModFix/>
          </a:blip>
          <a:srcRect b="0" l="0" r="0" t="0"/>
          <a:stretch/>
        </p:blipFill>
        <p:spPr>
          <a:xfrm flipH="1">
            <a:off x="-623807" y="4053709"/>
            <a:ext cx="1825475" cy="1825475"/>
          </a:xfrm>
          <a:prstGeom prst="rect">
            <a:avLst/>
          </a:prstGeom>
          <a:noFill/>
          <a:ln>
            <a:noFill/>
          </a:ln>
        </p:spPr>
      </p:pic>
      <p:pic>
        <p:nvPicPr>
          <p:cNvPr id="279" name="Google Shape;279;p22"/>
          <p:cNvPicPr preferRelativeResize="0"/>
          <p:nvPr/>
        </p:nvPicPr>
        <p:blipFill rotWithShape="1">
          <a:blip r:embed="rId5">
            <a:alphaModFix/>
          </a:blip>
          <a:srcRect b="0" l="0" r="0" t="0"/>
          <a:stretch/>
        </p:blipFill>
        <p:spPr>
          <a:xfrm flipH="1" rot="84">
            <a:off x="7304339" y="3193565"/>
            <a:ext cx="3279835" cy="3279845"/>
          </a:xfrm>
          <a:prstGeom prst="rect">
            <a:avLst/>
          </a:prstGeom>
          <a:noFill/>
          <a:ln>
            <a:noFill/>
          </a:ln>
        </p:spPr>
      </p:pic>
      <p:pic>
        <p:nvPicPr>
          <p:cNvPr id="280" name="Google Shape;280;p22"/>
          <p:cNvPicPr preferRelativeResize="0"/>
          <p:nvPr/>
        </p:nvPicPr>
        <p:blipFill rotWithShape="1">
          <a:blip r:embed="rId2">
            <a:alphaModFix/>
          </a:blip>
          <a:srcRect b="0" l="0" r="0" t="0"/>
          <a:stretch/>
        </p:blipFill>
        <p:spPr>
          <a:xfrm rot="-8956601">
            <a:off x="7776502" y="-575217"/>
            <a:ext cx="2548490" cy="25484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81" name="Shape 281"/>
        <p:cNvGrpSpPr/>
        <p:nvPr/>
      </p:nvGrpSpPr>
      <p:grpSpPr>
        <a:xfrm>
          <a:off x="0" y="0"/>
          <a:ext cx="0" cy="0"/>
          <a:chOff x="0" y="0"/>
          <a:chExt cx="0" cy="0"/>
        </a:xfrm>
      </p:grpSpPr>
      <p:sp>
        <p:nvSpPr>
          <p:cNvPr id="282" name="Google Shape;282;p23"/>
          <p:cNvSpPr txBox="1"/>
          <p:nvPr>
            <p:ph type="title"/>
          </p:nvPr>
        </p:nvSpPr>
        <p:spPr>
          <a:xfrm>
            <a:off x="1762385" y="1871250"/>
            <a:ext cx="2152200" cy="339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3" name="Google Shape;283;p23"/>
          <p:cNvSpPr txBox="1"/>
          <p:nvPr>
            <p:ph idx="1" type="subTitle"/>
          </p:nvPr>
        </p:nvSpPr>
        <p:spPr>
          <a:xfrm>
            <a:off x="1762376" y="2303309"/>
            <a:ext cx="21522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23"/>
          <p:cNvSpPr txBox="1"/>
          <p:nvPr>
            <p:ph idx="2" type="title"/>
          </p:nvPr>
        </p:nvSpPr>
        <p:spPr>
          <a:xfrm>
            <a:off x="6269900" y="1871250"/>
            <a:ext cx="2152200" cy="339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5" name="Google Shape;285;p23"/>
          <p:cNvSpPr txBox="1"/>
          <p:nvPr>
            <p:ph idx="3" type="subTitle"/>
          </p:nvPr>
        </p:nvSpPr>
        <p:spPr>
          <a:xfrm>
            <a:off x="6269893" y="2303309"/>
            <a:ext cx="21522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23"/>
          <p:cNvSpPr txBox="1"/>
          <p:nvPr>
            <p:ph idx="4" type="title"/>
          </p:nvPr>
        </p:nvSpPr>
        <p:spPr>
          <a:xfrm>
            <a:off x="1762385" y="3685650"/>
            <a:ext cx="2152200" cy="339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7" name="Google Shape;287;p23"/>
          <p:cNvSpPr txBox="1"/>
          <p:nvPr>
            <p:ph idx="5" type="subTitle"/>
          </p:nvPr>
        </p:nvSpPr>
        <p:spPr>
          <a:xfrm>
            <a:off x="1762376" y="4117709"/>
            <a:ext cx="21522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 name="Google Shape;288;p23"/>
          <p:cNvSpPr txBox="1"/>
          <p:nvPr>
            <p:ph idx="6" type="title"/>
          </p:nvPr>
        </p:nvSpPr>
        <p:spPr>
          <a:xfrm>
            <a:off x="6269900" y="3685650"/>
            <a:ext cx="2152200" cy="339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9" name="Google Shape;289;p23"/>
          <p:cNvSpPr txBox="1"/>
          <p:nvPr>
            <p:ph idx="7" type="subTitle"/>
          </p:nvPr>
        </p:nvSpPr>
        <p:spPr>
          <a:xfrm>
            <a:off x="6269893" y="4117709"/>
            <a:ext cx="21522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 name="Google Shape;290;p23"/>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291" name="Google Shape;291;p23"/>
          <p:cNvPicPr preferRelativeResize="0"/>
          <p:nvPr/>
        </p:nvPicPr>
        <p:blipFill rotWithShape="1">
          <a:blip r:embed="rId2">
            <a:alphaModFix/>
          </a:blip>
          <a:srcRect b="0" l="0" r="0" t="0"/>
          <a:stretch/>
        </p:blipFill>
        <p:spPr>
          <a:xfrm rot="-5400010">
            <a:off x="4469274" y="2425513"/>
            <a:ext cx="1741130" cy="1741120"/>
          </a:xfrm>
          <a:prstGeom prst="rect">
            <a:avLst/>
          </a:prstGeom>
          <a:noFill/>
          <a:ln>
            <a:noFill/>
          </a:ln>
        </p:spPr>
      </p:pic>
      <p:pic>
        <p:nvPicPr>
          <p:cNvPr id="292" name="Google Shape;292;p23"/>
          <p:cNvPicPr preferRelativeResize="0"/>
          <p:nvPr/>
        </p:nvPicPr>
        <p:blipFill rotWithShape="1">
          <a:blip r:embed="rId3">
            <a:alphaModFix/>
          </a:blip>
          <a:srcRect b="0" l="0" r="0" t="0"/>
          <a:stretch/>
        </p:blipFill>
        <p:spPr>
          <a:xfrm flipH="1" rot="5216746">
            <a:off x="4579671" y="3928658"/>
            <a:ext cx="1646078" cy="1667769"/>
          </a:xfrm>
          <a:prstGeom prst="rect">
            <a:avLst/>
          </a:prstGeom>
          <a:noFill/>
          <a:ln>
            <a:noFill/>
          </a:ln>
        </p:spPr>
      </p:pic>
      <p:pic>
        <p:nvPicPr>
          <p:cNvPr id="293" name="Google Shape;293;p23"/>
          <p:cNvPicPr preferRelativeResize="0"/>
          <p:nvPr/>
        </p:nvPicPr>
        <p:blipFill>
          <a:blip r:embed="rId4">
            <a:alphaModFix/>
          </a:blip>
          <a:stretch>
            <a:fillRect/>
          </a:stretch>
        </p:blipFill>
        <p:spPr>
          <a:xfrm rot="3682785">
            <a:off x="4182722" y="1004990"/>
            <a:ext cx="1945680" cy="1945678"/>
          </a:xfrm>
          <a:prstGeom prst="rect">
            <a:avLst/>
          </a:prstGeom>
          <a:noFill/>
          <a:ln>
            <a:noFill/>
          </a:ln>
        </p:spPr>
      </p:pic>
      <p:pic>
        <p:nvPicPr>
          <p:cNvPr id="294" name="Google Shape;294;p23"/>
          <p:cNvPicPr preferRelativeResize="0"/>
          <p:nvPr/>
        </p:nvPicPr>
        <p:blipFill rotWithShape="1">
          <a:blip r:embed="rId5">
            <a:alphaModFix/>
          </a:blip>
          <a:srcRect b="0" l="0" r="0" t="0"/>
          <a:stretch/>
        </p:blipFill>
        <p:spPr>
          <a:xfrm rot="-3371901">
            <a:off x="3630870" y="1979726"/>
            <a:ext cx="2533032" cy="2533027"/>
          </a:xfrm>
          <a:prstGeom prst="rect">
            <a:avLst/>
          </a:prstGeom>
          <a:noFill/>
          <a:ln>
            <a:noFill/>
          </a:ln>
        </p:spPr>
      </p:pic>
      <p:pic>
        <p:nvPicPr>
          <p:cNvPr id="295" name="Google Shape;295;p23"/>
          <p:cNvPicPr preferRelativeResize="0"/>
          <p:nvPr/>
        </p:nvPicPr>
        <p:blipFill rotWithShape="1">
          <a:blip r:embed="rId3">
            <a:alphaModFix/>
          </a:blip>
          <a:srcRect b="0" l="0" r="0" t="0"/>
          <a:stretch/>
        </p:blipFill>
        <p:spPr>
          <a:xfrm flipH="1" rot="8790700">
            <a:off x="-195246" y="4028243"/>
            <a:ext cx="1734182" cy="1757045"/>
          </a:xfrm>
          <a:prstGeom prst="rect">
            <a:avLst/>
          </a:prstGeom>
          <a:noFill/>
          <a:ln>
            <a:noFill/>
          </a:ln>
        </p:spPr>
      </p:pic>
      <p:pic>
        <p:nvPicPr>
          <p:cNvPr id="296" name="Google Shape;296;p23"/>
          <p:cNvPicPr preferRelativeResize="0"/>
          <p:nvPr/>
        </p:nvPicPr>
        <p:blipFill rotWithShape="1">
          <a:blip r:embed="rId3">
            <a:alphaModFix/>
          </a:blip>
          <a:srcRect b="0" l="0" r="0" t="0"/>
          <a:stretch/>
        </p:blipFill>
        <p:spPr>
          <a:xfrm flipH="1" rot="-5792544">
            <a:off x="7555007" y="-147145"/>
            <a:ext cx="1734183" cy="1757042"/>
          </a:xfrm>
          <a:prstGeom prst="rect">
            <a:avLst/>
          </a:prstGeom>
          <a:noFill/>
          <a:ln>
            <a:noFill/>
          </a:ln>
        </p:spPr>
      </p:pic>
      <p:pic>
        <p:nvPicPr>
          <p:cNvPr id="297" name="Google Shape;297;p23"/>
          <p:cNvPicPr preferRelativeResize="0"/>
          <p:nvPr/>
        </p:nvPicPr>
        <p:blipFill>
          <a:blip r:embed="rId6">
            <a:alphaModFix/>
          </a:blip>
          <a:stretch>
            <a:fillRect/>
          </a:stretch>
        </p:blipFill>
        <p:spPr>
          <a:xfrm rot="8665149">
            <a:off x="4482808" y="3720998"/>
            <a:ext cx="1528621" cy="1528625"/>
          </a:xfrm>
          <a:prstGeom prst="rect">
            <a:avLst/>
          </a:prstGeom>
          <a:noFill/>
          <a:ln>
            <a:noFill/>
          </a:ln>
        </p:spPr>
      </p:pic>
      <p:pic>
        <p:nvPicPr>
          <p:cNvPr id="298" name="Google Shape;298;p23"/>
          <p:cNvPicPr preferRelativeResize="0"/>
          <p:nvPr/>
        </p:nvPicPr>
        <p:blipFill>
          <a:blip r:embed="rId4">
            <a:alphaModFix/>
          </a:blip>
          <a:stretch>
            <a:fillRect/>
          </a:stretch>
        </p:blipFill>
        <p:spPr>
          <a:xfrm rot="-7326519">
            <a:off x="-722436" y="2977618"/>
            <a:ext cx="2049822" cy="2049822"/>
          </a:xfrm>
          <a:prstGeom prst="rect">
            <a:avLst/>
          </a:prstGeom>
          <a:noFill/>
          <a:ln>
            <a:noFill/>
          </a:ln>
        </p:spPr>
      </p:pic>
      <p:pic>
        <p:nvPicPr>
          <p:cNvPr id="299" name="Google Shape;299;p23"/>
          <p:cNvPicPr preferRelativeResize="0"/>
          <p:nvPr/>
        </p:nvPicPr>
        <p:blipFill rotWithShape="1">
          <a:blip r:embed="rId2">
            <a:alphaModFix/>
          </a:blip>
          <a:srcRect b="0" l="0" r="0" t="0"/>
          <a:stretch/>
        </p:blipFill>
        <p:spPr>
          <a:xfrm rot="9204103">
            <a:off x="-729504" y="1211648"/>
            <a:ext cx="2228307" cy="2228298"/>
          </a:xfrm>
          <a:prstGeom prst="rect">
            <a:avLst/>
          </a:prstGeom>
          <a:noFill/>
          <a:ln>
            <a:noFill/>
          </a:ln>
        </p:spPr>
      </p:pic>
      <p:pic>
        <p:nvPicPr>
          <p:cNvPr id="300" name="Google Shape;300;p23"/>
          <p:cNvPicPr preferRelativeResize="0"/>
          <p:nvPr/>
        </p:nvPicPr>
        <p:blipFill rotWithShape="1">
          <a:blip r:embed="rId3">
            <a:alphaModFix/>
          </a:blip>
          <a:srcRect b="0" l="0" r="0" t="0"/>
          <a:stretch/>
        </p:blipFill>
        <p:spPr>
          <a:xfrm flipH="1" rot="4329079">
            <a:off x="80766" y="2404635"/>
            <a:ext cx="1675083" cy="169714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301" name="Shape 301"/>
        <p:cNvGrpSpPr/>
        <p:nvPr/>
      </p:nvGrpSpPr>
      <p:grpSpPr>
        <a:xfrm>
          <a:off x="0" y="0"/>
          <a:ext cx="0" cy="0"/>
          <a:chOff x="0" y="0"/>
          <a:chExt cx="0" cy="0"/>
        </a:xfrm>
      </p:grpSpPr>
      <p:sp>
        <p:nvSpPr>
          <p:cNvPr id="302" name="Google Shape;302;p24"/>
          <p:cNvSpPr txBox="1"/>
          <p:nvPr>
            <p:ph type="title"/>
          </p:nvPr>
        </p:nvSpPr>
        <p:spPr>
          <a:xfrm>
            <a:off x="721900" y="1827611"/>
            <a:ext cx="2029200" cy="35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3" name="Google Shape;303;p24"/>
          <p:cNvSpPr txBox="1"/>
          <p:nvPr>
            <p:ph idx="1" type="subTitle"/>
          </p:nvPr>
        </p:nvSpPr>
        <p:spPr>
          <a:xfrm>
            <a:off x="721900" y="2269375"/>
            <a:ext cx="2029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4" name="Google Shape;304;p24"/>
          <p:cNvSpPr txBox="1"/>
          <p:nvPr>
            <p:ph idx="2" type="title"/>
          </p:nvPr>
        </p:nvSpPr>
        <p:spPr>
          <a:xfrm>
            <a:off x="3559236" y="1827611"/>
            <a:ext cx="2029200" cy="35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5" name="Google Shape;305;p24"/>
          <p:cNvSpPr txBox="1"/>
          <p:nvPr>
            <p:ph idx="3" type="subTitle"/>
          </p:nvPr>
        </p:nvSpPr>
        <p:spPr>
          <a:xfrm>
            <a:off x="3559235" y="2269375"/>
            <a:ext cx="2029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6" name="Google Shape;306;p24"/>
          <p:cNvSpPr txBox="1"/>
          <p:nvPr>
            <p:ph idx="4" type="title"/>
          </p:nvPr>
        </p:nvSpPr>
        <p:spPr>
          <a:xfrm>
            <a:off x="723572" y="3674136"/>
            <a:ext cx="2029200" cy="35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7" name="Google Shape;307;p24"/>
          <p:cNvSpPr txBox="1"/>
          <p:nvPr>
            <p:ph idx="5" type="subTitle"/>
          </p:nvPr>
        </p:nvSpPr>
        <p:spPr>
          <a:xfrm>
            <a:off x="721900" y="4116000"/>
            <a:ext cx="2029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8" name="Google Shape;308;p24"/>
          <p:cNvSpPr txBox="1"/>
          <p:nvPr>
            <p:ph idx="6" type="title"/>
          </p:nvPr>
        </p:nvSpPr>
        <p:spPr>
          <a:xfrm>
            <a:off x="3559236" y="3674136"/>
            <a:ext cx="2029200" cy="35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9" name="Google Shape;309;p24"/>
          <p:cNvSpPr txBox="1"/>
          <p:nvPr>
            <p:ph idx="7" type="subTitle"/>
          </p:nvPr>
        </p:nvSpPr>
        <p:spPr>
          <a:xfrm>
            <a:off x="3559235" y="4116000"/>
            <a:ext cx="2029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0" name="Google Shape;310;p24"/>
          <p:cNvSpPr txBox="1"/>
          <p:nvPr>
            <p:ph idx="8" type="title"/>
          </p:nvPr>
        </p:nvSpPr>
        <p:spPr>
          <a:xfrm>
            <a:off x="6394879" y="1827611"/>
            <a:ext cx="2029200" cy="35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1" name="Google Shape;311;p24"/>
          <p:cNvSpPr txBox="1"/>
          <p:nvPr>
            <p:ph idx="9" type="subTitle"/>
          </p:nvPr>
        </p:nvSpPr>
        <p:spPr>
          <a:xfrm>
            <a:off x="6394876" y="2269375"/>
            <a:ext cx="2029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2" name="Google Shape;312;p24"/>
          <p:cNvSpPr txBox="1"/>
          <p:nvPr>
            <p:ph idx="13" type="title"/>
          </p:nvPr>
        </p:nvSpPr>
        <p:spPr>
          <a:xfrm>
            <a:off x="6394879" y="3674136"/>
            <a:ext cx="2029200" cy="35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3" name="Google Shape;313;p24"/>
          <p:cNvSpPr txBox="1"/>
          <p:nvPr>
            <p:ph idx="14" type="subTitle"/>
          </p:nvPr>
        </p:nvSpPr>
        <p:spPr>
          <a:xfrm>
            <a:off x="6394876" y="4116000"/>
            <a:ext cx="2029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4" name="Google Shape;314;p24"/>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315" name="Google Shape;315;p24"/>
          <p:cNvPicPr preferRelativeResize="0"/>
          <p:nvPr/>
        </p:nvPicPr>
        <p:blipFill rotWithShape="1">
          <a:blip r:embed="rId2">
            <a:alphaModFix/>
          </a:blip>
          <a:srcRect b="0" l="0" r="0" t="0"/>
          <a:stretch/>
        </p:blipFill>
        <p:spPr>
          <a:xfrm rot="3892029">
            <a:off x="-880179" y="4288932"/>
            <a:ext cx="2548487" cy="2548422"/>
          </a:xfrm>
          <a:prstGeom prst="rect">
            <a:avLst/>
          </a:prstGeom>
          <a:noFill/>
          <a:ln>
            <a:noFill/>
          </a:ln>
        </p:spPr>
      </p:pic>
      <p:pic>
        <p:nvPicPr>
          <p:cNvPr id="316" name="Google Shape;316;p24"/>
          <p:cNvPicPr preferRelativeResize="0"/>
          <p:nvPr/>
        </p:nvPicPr>
        <p:blipFill rotWithShape="1">
          <a:blip r:embed="rId3">
            <a:alphaModFix/>
          </a:blip>
          <a:srcRect b="0" l="0" r="0" t="0"/>
          <a:stretch/>
        </p:blipFill>
        <p:spPr>
          <a:xfrm flipH="1" rot="10325014">
            <a:off x="8015701" y="3223957"/>
            <a:ext cx="2268882" cy="2268895"/>
          </a:xfrm>
          <a:prstGeom prst="rect">
            <a:avLst/>
          </a:prstGeom>
          <a:noFill/>
          <a:ln>
            <a:noFill/>
          </a:ln>
        </p:spPr>
      </p:pic>
      <p:pic>
        <p:nvPicPr>
          <p:cNvPr id="317" name="Google Shape;317;p24"/>
          <p:cNvPicPr preferRelativeResize="0"/>
          <p:nvPr/>
        </p:nvPicPr>
        <p:blipFill rotWithShape="1">
          <a:blip r:embed="rId4">
            <a:alphaModFix/>
          </a:blip>
          <a:srcRect b="0" l="0" r="0" t="0"/>
          <a:stretch/>
        </p:blipFill>
        <p:spPr>
          <a:xfrm flipH="1" rot="-9725627">
            <a:off x="8237395" y="-557818"/>
            <a:ext cx="1825474" cy="1825474"/>
          </a:xfrm>
          <a:prstGeom prst="rect">
            <a:avLst/>
          </a:prstGeom>
          <a:noFill/>
          <a:ln>
            <a:noFill/>
          </a:ln>
        </p:spPr>
      </p:pic>
      <p:pic>
        <p:nvPicPr>
          <p:cNvPr id="318" name="Google Shape;318;p24"/>
          <p:cNvPicPr preferRelativeResize="0"/>
          <p:nvPr/>
        </p:nvPicPr>
        <p:blipFill rotWithShape="1">
          <a:blip r:embed="rId5">
            <a:alphaModFix/>
          </a:blip>
          <a:srcRect b="0" l="0" r="0" t="0"/>
          <a:stretch/>
        </p:blipFill>
        <p:spPr>
          <a:xfrm flipH="1" rot="-10799916">
            <a:off x="-2270512" y="-1340220"/>
            <a:ext cx="3279835" cy="3279845"/>
          </a:xfrm>
          <a:prstGeom prst="rect">
            <a:avLst/>
          </a:prstGeom>
          <a:noFill/>
          <a:ln>
            <a:noFill/>
          </a:ln>
        </p:spPr>
      </p:pic>
      <p:pic>
        <p:nvPicPr>
          <p:cNvPr id="319" name="Google Shape;319;p24"/>
          <p:cNvPicPr preferRelativeResize="0"/>
          <p:nvPr/>
        </p:nvPicPr>
        <p:blipFill rotWithShape="1">
          <a:blip r:embed="rId2">
            <a:alphaModFix/>
          </a:blip>
          <a:srcRect b="0" l="0" r="0" t="0"/>
          <a:stretch/>
        </p:blipFill>
        <p:spPr>
          <a:xfrm rot="1843399">
            <a:off x="-1381230" y="4146282"/>
            <a:ext cx="2548490" cy="25484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20" name="Shape 320"/>
        <p:cNvGrpSpPr/>
        <p:nvPr/>
      </p:nvGrpSpPr>
      <p:grpSpPr>
        <a:xfrm>
          <a:off x="0" y="0"/>
          <a:ext cx="0" cy="0"/>
          <a:chOff x="0" y="0"/>
          <a:chExt cx="0" cy="0"/>
        </a:xfrm>
      </p:grpSpPr>
      <p:sp>
        <p:nvSpPr>
          <p:cNvPr id="321" name="Google Shape;321;p25"/>
          <p:cNvSpPr txBox="1"/>
          <p:nvPr>
            <p:ph hasCustomPrompt="1" type="title"/>
          </p:nvPr>
        </p:nvSpPr>
        <p:spPr>
          <a:xfrm>
            <a:off x="1984950" y="540000"/>
            <a:ext cx="51741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8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22" name="Google Shape;322;p25"/>
          <p:cNvSpPr txBox="1"/>
          <p:nvPr>
            <p:ph idx="1" type="subTitle"/>
          </p:nvPr>
        </p:nvSpPr>
        <p:spPr>
          <a:xfrm>
            <a:off x="1984950" y="1246027"/>
            <a:ext cx="51741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3" name="Google Shape;323;p25"/>
          <p:cNvSpPr txBox="1"/>
          <p:nvPr>
            <p:ph hasCustomPrompt="1" idx="2" type="title"/>
          </p:nvPr>
        </p:nvSpPr>
        <p:spPr>
          <a:xfrm>
            <a:off x="1984950" y="1996148"/>
            <a:ext cx="51741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8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24" name="Google Shape;324;p25"/>
          <p:cNvSpPr txBox="1"/>
          <p:nvPr>
            <p:ph idx="3" type="subTitle"/>
          </p:nvPr>
        </p:nvSpPr>
        <p:spPr>
          <a:xfrm>
            <a:off x="1984950" y="2702169"/>
            <a:ext cx="51741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25"/>
          <p:cNvSpPr txBox="1"/>
          <p:nvPr>
            <p:ph hasCustomPrompt="1" idx="4" type="title"/>
          </p:nvPr>
        </p:nvSpPr>
        <p:spPr>
          <a:xfrm>
            <a:off x="1984950" y="3452296"/>
            <a:ext cx="51741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8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26" name="Google Shape;326;p25"/>
          <p:cNvSpPr txBox="1"/>
          <p:nvPr>
            <p:ph idx="5" type="subTitle"/>
          </p:nvPr>
        </p:nvSpPr>
        <p:spPr>
          <a:xfrm>
            <a:off x="1984950" y="4158324"/>
            <a:ext cx="51741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327" name="Google Shape;327;p25"/>
          <p:cNvPicPr preferRelativeResize="0"/>
          <p:nvPr/>
        </p:nvPicPr>
        <p:blipFill rotWithShape="1">
          <a:blip r:embed="rId2">
            <a:alphaModFix/>
          </a:blip>
          <a:srcRect b="0" l="0" r="0" t="0"/>
          <a:stretch/>
        </p:blipFill>
        <p:spPr>
          <a:xfrm flipH="1" rot="-9073513">
            <a:off x="6695156" y="-892497"/>
            <a:ext cx="2824264" cy="2861516"/>
          </a:xfrm>
          <a:prstGeom prst="rect">
            <a:avLst/>
          </a:prstGeom>
          <a:noFill/>
          <a:ln>
            <a:noFill/>
          </a:ln>
        </p:spPr>
      </p:pic>
      <p:pic>
        <p:nvPicPr>
          <p:cNvPr id="328" name="Google Shape;328;p25"/>
          <p:cNvPicPr preferRelativeResize="0"/>
          <p:nvPr/>
        </p:nvPicPr>
        <p:blipFill rotWithShape="1">
          <a:blip r:embed="rId3">
            <a:alphaModFix/>
          </a:blip>
          <a:srcRect b="0" l="0" r="0" t="0"/>
          <a:stretch/>
        </p:blipFill>
        <p:spPr>
          <a:xfrm rot="4367450">
            <a:off x="6808530" y="2923382"/>
            <a:ext cx="3208637" cy="3208637"/>
          </a:xfrm>
          <a:prstGeom prst="rect">
            <a:avLst/>
          </a:prstGeom>
          <a:noFill/>
          <a:ln>
            <a:noFill/>
          </a:ln>
        </p:spPr>
      </p:pic>
      <p:pic>
        <p:nvPicPr>
          <p:cNvPr id="329" name="Google Shape;329;p25"/>
          <p:cNvPicPr preferRelativeResize="0"/>
          <p:nvPr/>
        </p:nvPicPr>
        <p:blipFill rotWithShape="1">
          <a:blip r:embed="rId4">
            <a:alphaModFix/>
          </a:blip>
          <a:srcRect b="0" l="0" r="0" t="0"/>
          <a:stretch/>
        </p:blipFill>
        <p:spPr>
          <a:xfrm rot="3722780">
            <a:off x="-1071399" y="1541717"/>
            <a:ext cx="3062671" cy="30626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30" name="Shape 330"/>
        <p:cNvGrpSpPr/>
        <p:nvPr/>
      </p:nvGrpSpPr>
      <p:grpSpPr>
        <a:xfrm>
          <a:off x="0" y="0"/>
          <a:ext cx="0" cy="0"/>
          <a:chOff x="0" y="0"/>
          <a:chExt cx="0" cy="0"/>
        </a:xfrm>
      </p:grpSpPr>
      <p:sp>
        <p:nvSpPr>
          <p:cNvPr id="331" name="Google Shape;331;p26"/>
          <p:cNvSpPr txBox="1"/>
          <p:nvPr>
            <p:ph type="ctrTitle"/>
          </p:nvPr>
        </p:nvSpPr>
        <p:spPr>
          <a:xfrm>
            <a:off x="2429950" y="669825"/>
            <a:ext cx="42840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32" name="Google Shape;332;p26"/>
          <p:cNvSpPr txBox="1"/>
          <p:nvPr>
            <p:ph idx="1" type="subTitle"/>
          </p:nvPr>
        </p:nvSpPr>
        <p:spPr>
          <a:xfrm>
            <a:off x="3307500" y="2076416"/>
            <a:ext cx="2529000" cy="670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pic>
        <p:nvPicPr>
          <p:cNvPr id="333" name="Google Shape;333;p26"/>
          <p:cNvPicPr preferRelativeResize="0"/>
          <p:nvPr/>
        </p:nvPicPr>
        <p:blipFill rotWithShape="1">
          <a:blip r:embed="rId2">
            <a:alphaModFix/>
          </a:blip>
          <a:srcRect b="0" l="0" r="0" t="0"/>
          <a:stretch/>
        </p:blipFill>
        <p:spPr>
          <a:xfrm rot="-5400011">
            <a:off x="-1226097" y="7"/>
            <a:ext cx="3134000" cy="3133990"/>
          </a:xfrm>
          <a:prstGeom prst="rect">
            <a:avLst/>
          </a:prstGeom>
          <a:noFill/>
          <a:ln>
            <a:noFill/>
          </a:ln>
        </p:spPr>
      </p:pic>
      <p:pic>
        <p:nvPicPr>
          <p:cNvPr id="334" name="Google Shape;334;p26"/>
          <p:cNvPicPr preferRelativeResize="0"/>
          <p:nvPr/>
        </p:nvPicPr>
        <p:blipFill rotWithShape="1">
          <a:blip r:embed="rId3">
            <a:alphaModFix/>
          </a:blip>
          <a:srcRect b="0" l="0" r="0" t="0"/>
          <a:stretch/>
        </p:blipFill>
        <p:spPr>
          <a:xfrm flipH="1" rot="2451388">
            <a:off x="6081181" y="3262161"/>
            <a:ext cx="4762413" cy="3132184"/>
          </a:xfrm>
          <a:prstGeom prst="rect">
            <a:avLst/>
          </a:prstGeom>
          <a:noFill/>
          <a:ln>
            <a:noFill/>
          </a:ln>
        </p:spPr>
      </p:pic>
      <p:pic>
        <p:nvPicPr>
          <p:cNvPr id="335" name="Google Shape;335;p26"/>
          <p:cNvPicPr preferRelativeResize="0"/>
          <p:nvPr/>
        </p:nvPicPr>
        <p:blipFill rotWithShape="1">
          <a:blip r:embed="rId4">
            <a:alphaModFix/>
          </a:blip>
          <a:srcRect b="0" l="0" r="0" t="0"/>
          <a:stretch/>
        </p:blipFill>
        <p:spPr>
          <a:xfrm flipH="1" rot="5216749">
            <a:off x="-892369" y="2808785"/>
            <a:ext cx="2962909" cy="3001959"/>
          </a:xfrm>
          <a:prstGeom prst="rect">
            <a:avLst/>
          </a:prstGeom>
          <a:noFill/>
          <a:ln>
            <a:noFill/>
          </a:ln>
        </p:spPr>
      </p:pic>
      <p:pic>
        <p:nvPicPr>
          <p:cNvPr id="336" name="Google Shape;336;p26"/>
          <p:cNvPicPr preferRelativeResize="0"/>
          <p:nvPr/>
        </p:nvPicPr>
        <p:blipFill>
          <a:blip r:embed="rId5">
            <a:alphaModFix/>
          </a:blip>
          <a:stretch>
            <a:fillRect/>
          </a:stretch>
        </p:blipFill>
        <p:spPr>
          <a:xfrm rot="-1914003">
            <a:off x="7577910" y="318119"/>
            <a:ext cx="2995255" cy="2985517"/>
          </a:xfrm>
          <a:prstGeom prst="rect">
            <a:avLst/>
          </a:prstGeom>
          <a:noFill/>
          <a:ln>
            <a:noFill/>
          </a:ln>
        </p:spPr>
      </p:pic>
      <p:pic>
        <p:nvPicPr>
          <p:cNvPr id="337" name="Google Shape;337;p26"/>
          <p:cNvPicPr preferRelativeResize="0"/>
          <p:nvPr/>
        </p:nvPicPr>
        <p:blipFill>
          <a:blip r:embed="rId6">
            <a:alphaModFix/>
          </a:blip>
          <a:stretch>
            <a:fillRect/>
          </a:stretch>
        </p:blipFill>
        <p:spPr>
          <a:xfrm rot="8100000">
            <a:off x="-1410188" y="-1589674"/>
            <a:ext cx="3502194" cy="3502194"/>
          </a:xfrm>
          <a:prstGeom prst="rect">
            <a:avLst/>
          </a:prstGeom>
          <a:noFill/>
          <a:ln>
            <a:noFill/>
          </a:ln>
        </p:spPr>
      </p:pic>
      <p:pic>
        <p:nvPicPr>
          <p:cNvPr id="338" name="Google Shape;338;p26"/>
          <p:cNvPicPr preferRelativeResize="0"/>
          <p:nvPr/>
        </p:nvPicPr>
        <p:blipFill rotWithShape="1">
          <a:blip r:embed="rId4">
            <a:alphaModFix/>
          </a:blip>
          <a:srcRect b="0" l="0" r="0" t="0"/>
          <a:stretch/>
        </p:blipFill>
        <p:spPr>
          <a:xfrm flipH="1" rot="-6267824">
            <a:off x="7648809" y="-1293595"/>
            <a:ext cx="2853437" cy="2910036"/>
          </a:xfrm>
          <a:prstGeom prst="rect">
            <a:avLst/>
          </a:prstGeom>
          <a:noFill/>
          <a:ln>
            <a:noFill/>
          </a:ln>
        </p:spPr>
      </p:pic>
      <p:pic>
        <p:nvPicPr>
          <p:cNvPr id="339" name="Google Shape;339;p26"/>
          <p:cNvPicPr preferRelativeResize="0"/>
          <p:nvPr/>
        </p:nvPicPr>
        <p:blipFill rotWithShape="1">
          <a:blip r:embed="rId7">
            <a:alphaModFix/>
          </a:blip>
          <a:srcRect b="0" l="0" r="0" t="0"/>
          <a:stretch/>
        </p:blipFill>
        <p:spPr>
          <a:xfrm rot="4652839">
            <a:off x="-870294" y="2976035"/>
            <a:ext cx="3704460" cy="3704431"/>
          </a:xfrm>
          <a:prstGeom prst="rect">
            <a:avLst/>
          </a:prstGeom>
          <a:noFill/>
          <a:ln>
            <a:noFill/>
          </a:ln>
        </p:spPr>
      </p:pic>
      <p:pic>
        <p:nvPicPr>
          <p:cNvPr id="340" name="Google Shape;340;p26"/>
          <p:cNvPicPr preferRelativeResize="0"/>
          <p:nvPr/>
        </p:nvPicPr>
        <p:blipFill rotWithShape="1">
          <a:blip r:embed="rId2">
            <a:alphaModFix/>
          </a:blip>
          <a:srcRect b="0" l="0" r="0" t="0"/>
          <a:stretch/>
        </p:blipFill>
        <p:spPr>
          <a:xfrm rot="5188986">
            <a:off x="7749924" y="2404532"/>
            <a:ext cx="2874654" cy="2896063"/>
          </a:xfrm>
          <a:prstGeom prst="rect">
            <a:avLst/>
          </a:prstGeom>
          <a:noFill/>
          <a:ln>
            <a:noFill/>
          </a:ln>
        </p:spPr>
      </p:pic>
      <p:pic>
        <p:nvPicPr>
          <p:cNvPr id="341" name="Google Shape;341;p26"/>
          <p:cNvPicPr preferRelativeResize="0"/>
          <p:nvPr/>
        </p:nvPicPr>
        <p:blipFill rotWithShape="1">
          <a:blip r:embed="rId8">
            <a:alphaModFix/>
          </a:blip>
          <a:srcRect b="0" l="0" r="0" t="0"/>
          <a:stretch/>
        </p:blipFill>
        <p:spPr>
          <a:xfrm rot="-9038810">
            <a:off x="7121987" y="-1687747"/>
            <a:ext cx="3417593" cy="3404461"/>
          </a:xfrm>
          <a:prstGeom prst="rect">
            <a:avLst/>
          </a:prstGeom>
          <a:noFill/>
          <a:ln>
            <a:noFill/>
          </a:ln>
        </p:spPr>
      </p:pic>
      <p:pic>
        <p:nvPicPr>
          <p:cNvPr id="342" name="Google Shape;342;p26"/>
          <p:cNvPicPr preferRelativeResize="0"/>
          <p:nvPr/>
        </p:nvPicPr>
        <p:blipFill>
          <a:blip r:embed="rId5">
            <a:alphaModFix/>
          </a:blip>
          <a:stretch>
            <a:fillRect/>
          </a:stretch>
        </p:blipFill>
        <p:spPr>
          <a:xfrm rot="8664997">
            <a:off x="-1280576" y="1850711"/>
            <a:ext cx="2751419" cy="2751423"/>
          </a:xfrm>
          <a:prstGeom prst="rect">
            <a:avLst/>
          </a:prstGeom>
          <a:noFill/>
          <a:ln>
            <a:noFill/>
          </a:ln>
        </p:spPr>
      </p:pic>
      <p:pic>
        <p:nvPicPr>
          <p:cNvPr id="343" name="Google Shape;343;p26"/>
          <p:cNvPicPr preferRelativeResize="0"/>
          <p:nvPr/>
        </p:nvPicPr>
        <p:blipFill rotWithShape="1">
          <a:blip r:embed="rId9">
            <a:alphaModFix/>
          </a:blip>
          <a:srcRect b="0" l="0" r="0" t="0"/>
          <a:stretch/>
        </p:blipFill>
        <p:spPr>
          <a:xfrm flipH="1">
            <a:off x="-80637" y="418750"/>
            <a:ext cx="2247500" cy="224750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44" name="Shape 344"/>
        <p:cNvGrpSpPr/>
        <p:nvPr/>
      </p:nvGrpSpPr>
      <p:grpSpPr>
        <a:xfrm>
          <a:off x="0" y="0"/>
          <a:ext cx="0" cy="0"/>
          <a:chOff x="0" y="0"/>
          <a:chExt cx="0" cy="0"/>
        </a:xfrm>
      </p:grpSpPr>
      <p:pic>
        <p:nvPicPr>
          <p:cNvPr id="345" name="Google Shape;345;p27"/>
          <p:cNvPicPr preferRelativeResize="0"/>
          <p:nvPr/>
        </p:nvPicPr>
        <p:blipFill rotWithShape="1">
          <a:blip r:embed="rId2">
            <a:alphaModFix/>
          </a:blip>
          <a:srcRect b="0" l="0" r="0" t="0"/>
          <a:stretch/>
        </p:blipFill>
        <p:spPr>
          <a:xfrm rot="3892029">
            <a:off x="-118179" y="3504457"/>
            <a:ext cx="2548487" cy="2548422"/>
          </a:xfrm>
          <a:prstGeom prst="rect">
            <a:avLst/>
          </a:prstGeom>
          <a:noFill/>
          <a:ln>
            <a:noFill/>
          </a:ln>
        </p:spPr>
      </p:pic>
      <p:pic>
        <p:nvPicPr>
          <p:cNvPr id="346" name="Google Shape;346;p27"/>
          <p:cNvPicPr preferRelativeResize="0"/>
          <p:nvPr/>
        </p:nvPicPr>
        <p:blipFill rotWithShape="1">
          <a:blip r:embed="rId3">
            <a:alphaModFix/>
          </a:blip>
          <a:srcRect b="0" l="0" r="0" t="0"/>
          <a:stretch/>
        </p:blipFill>
        <p:spPr>
          <a:xfrm flipH="1" rot="10325014">
            <a:off x="8015701" y="3229319"/>
            <a:ext cx="2268882" cy="2268895"/>
          </a:xfrm>
          <a:prstGeom prst="rect">
            <a:avLst/>
          </a:prstGeom>
          <a:noFill/>
          <a:ln>
            <a:noFill/>
          </a:ln>
        </p:spPr>
      </p:pic>
      <p:pic>
        <p:nvPicPr>
          <p:cNvPr id="347" name="Google Shape;347;p27"/>
          <p:cNvPicPr preferRelativeResize="0"/>
          <p:nvPr/>
        </p:nvPicPr>
        <p:blipFill rotWithShape="1">
          <a:blip r:embed="rId4">
            <a:alphaModFix/>
          </a:blip>
          <a:srcRect b="0" l="0" r="0" t="0"/>
          <a:stretch/>
        </p:blipFill>
        <p:spPr>
          <a:xfrm flipH="1" rot="10800000">
            <a:off x="8237395" y="-557819"/>
            <a:ext cx="1825475" cy="1825475"/>
          </a:xfrm>
          <a:prstGeom prst="rect">
            <a:avLst/>
          </a:prstGeom>
          <a:noFill/>
          <a:ln>
            <a:noFill/>
          </a:ln>
        </p:spPr>
      </p:pic>
      <p:pic>
        <p:nvPicPr>
          <p:cNvPr id="348" name="Google Shape;348;p27"/>
          <p:cNvPicPr preferRelativeResize="0"/>
          <p:nvPr/>
        </p:nvPicPr>
        <p:blipFill rotWithShape="1">
          <a:blip r:embed="rId5">
            <a:alphaModFix/>
          </a:blip>
          <a:srcRect b="0" l="0" r="0" t="0"/>
          <a:stretch/>
        </p:blipFill>
        <p:spPr>
          <a:xfrm rot="168">
            <a:off x="-1145112" y="-944820"/>
            <a:ext cx="3279835" cy="3279835"/>
          </a:xfrm>
          <a:prstGeom prst="rect">
            <a:avLst/>
          </a:prstGeom>
          <a:noFill/>
          <a:ln>
            <a:noFill/>
          </a:ln>
        </p:spPr>
      </p:pic>
      <p:pic>
        <p:nvPicPr>
          <p:cNvPr id="349" name="Google Shape;349;p27"/>
          <p:cNvPicPr preferRelativeResize="0"/>
          <p:nvPr/>
        </p:nvPicPr>
        <p:blipFill rotWithShape="1">
          <a:blip r:embed="rId2">
            <a:alphaModFix/>
          </a:blip>
          <a:srcRect b="0" l="0" r="0" t="0"/>
          <a:stretch/>
        </p:blipFill>
        <p:spPr>
          <a:xfrm rot="1843399">
            <a:off x="-885930" y="3348157"/>
            <a:ext cx="2548490" cy="254842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50" name="Shape 350"/>
        <p:cNvGrpSpPr/>
        <p:nvPr/>
      </p:nvGrpSpPr>
      <p:grpSpPr>
        <a:xfrm>
          <a:off x="0" y="0"/>
          <a:ext cx="0" cy="0"/>
          <a:chOff x="0" y="0"/>
          <a:chExt cx="0" cy="0"/>
        </a:xfrm>
      </p:grpSpPr>
      <p:pic>
        <p:nvPicPr>
          <p:cNvPr id="351" name="Google Shape;351;p28"/>
          <p:cNvPicPr preferRelativeResize="0"/>
          <p:nvPr/>
        </p:nvPicPr>
        <p:blipFill rotWithShape="1">
          <a:blip r:embed="rId2">
            <a:alphaModFix/>
          </a:blip>
          <a:srcRect b="0" l="0" r="0" t="0"/>
          <a:stretch/>
        </p:blipFill>
        <p:spPr>
          <a:xfrm flipH="1" rot="-3817607">
            <a:off x="7428085" y="3444749"/>
            <a:ext cx="2575242" cy="2667838"/>
          </a:xfrm>
          <a:prstGeom prst="rect">
            <a:avLst/>
          </a:prstGeom>
          <a:noFill/>
          <a:ln>
            <a:noFill/>
          </a:ln>
        </p:spPr>
      </p:pic>
      <p:pic>
        <p:nvPicPr>
          <p:cNvPr id="352" name="Google Shape;352;p28"/>
          <p:cNvPicPr preferRelativeResize="0"/>
          <p:nvPr/>
        </p:nvPicPr>
        <p:blipFill rotWithShape="1">
          <a:blip r:embed="rId3">
            <a:alphaModFix/>
          </a:blip>
          <a:srcRect b="0" l="0" r="0" t="0"/>
          <a:stretch/>
        </p:blipFill>
        <p:spPr>
          <a:xfrm rot="-10350283">
            <a:off x="-930960" y="3228061"/>
            <a:ext cx="2395579" cy="2271411"/>
          </a:xfrm>
          <a:prstGeom prst="rect">
            <a:avLst/>
          </a:prstGeom>
          <a:noFill/>
          <a:ln>
            <a:noFill/>
          </a:ln>
        </p:spPr>
      </p:pic>
      <p:pic>
        <p:nvPicPr>
          <p:cNvPr id="353" name="Google Shape;353;p28"/>
          <p:cNvPicPr preferRelativeResize="0"/>
          <p:nvPr/>
        </p:nvPicPr>
        <p:blipFill rotWithShape="1">
          <a:blip r:embed="rId4">
            <a:alphaModFix/>
          </a:blip>
          <a:srcRect b="0" l="0" r="0" t="0"/>
          <a:stretch/>
        </p:blipFill>
        <p:spPr>
          <a:xfrm rot="10800000">
            <a:off x="-697825" y="-557819"/>
            <a:ext cx="1929330" cy="1825475"/>
          </a:xfrm>
          <a:prstGeom prst="rect">
            <a:avLst/>
          </a:prstGeom>
          <a:noFill/>
          <a:ln>
            <a:noFill/>
          </a:ln>
        </p:spPr>
      </p:pic>
      <p:pic>
        <p:nvPicPr>
          <p:cNvPr id="354" name="Google Shape;354;p28"/>
          <p:cNvPicPr preferRelativeResize="0"/>
          <p:nvPr/>
        </p:nvPicPr>
        <p:blipFill rotWithShape="1">
          <a:blip r:embed="rId5">
            <a:alphaModFix/>
          </a:blip>
          <a:srcRect b="0" l="0" r="0" t="0"/>
          <a:stretch/>
        </p:blipFill>
        <p:spPr>
          <a:xfrm flipH="1" rot="-159">
            <a:off x="6982498" y="-868620"/>
            <a:ext cx="3466425" cy="3279835"/>
          </a:xfrm>
          <a:prstGeom prst="rect">
            <a:avLst/>
          </a:prstGeom>
          <a:noFill/>
          <a:ln>
            <a:noFill/>
          </a:ln>
        </p:spPr>
      </p:pic>
      <p:pic>
        <p:nvPicPr>
          <p:cNvPr id="355" name="Google Shape;355;p28"/>
          <p:cNvPicPr preferRelativeResize="0"/>
          <p:nvPr/>
        </p:nvPicPr>
        <p:blipFill rotWithShape="1">
          <a:blip r:embed="rId2">
            <a:alphaModFix/>
          </a:blip>
          <a:srcRect b="0" l="0" r="0" t="0"/>
          <a:stretch/>
        </p:blipFill>
        <p:spPr>
          <a:xfrm flipH="1" rot="-1760983">
            <a:off x="8198932" y="3328842"/>
            <a:ext cx="2656399" cy="258705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 name="Shape 52"/>
        <p:cNvGrpSpPr/>
        <p:nvPr/>
      </p:nvGrpSpPr>
      <p:grpSpPr>
        <a:xfrm>
          <a:off x="0" y="0"/>
          <a:ext cx="0" cy="0"/>
          <a:chOff x="0" y="0"/>
          <a:chExt cx="0" cy="0"/>
        </a:xfrm>
      </p:grpSpPr>
      <p:sp>
        <p:nvSpPr>
          <p:cNvPr id="53" name="Google Shape;53;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4" name="Google Shape;54;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pic>
        <p:nvPicPr>
          <p:cNvPr id="55" name="Google Shape;55;p4"/>
          <p:cNvPicPr preferRelativeResize="0"/>
          <p:nvPr/>
        </p:nvPicPr>
        <p:blipFill rotWithShape="1">
          <a:blip r:embed="rId2">
            <a:alphaModFix/>
          </a:blip>
          <a:srcRect b="0" l="0" r="0" t="0"/>
          <a:stretch/>
        </p:blipFill>
        <p:spPr>
          <a:xfrm rot="5794221">
            <a:off x="-285574" y="3348259"/>
            <a:ext cx="3378822" cy="3378750"/>
          </a:xfrm>
          <a:prstGeom prst="rect">
            <a:avLst/>
          </a:prstGeom>
          <a:noFill/>
          <a:ln>
            <a:noFill/>
          </a:ln>
        </p:spPr>
      </p:pic>
      <p:pic>
        <p:nvPicPr>
          <p:cNvPr id="56" name="Google Shape;56;p4"/>
          <p:cNvPicPr preferRelativeResize="0"/>
          <p:nvPr/>
        </p:nvPicPr>
        <p:blipFill rotWithShape="1">
          <a:blip r:embed="rId3">
            <a:alphaModFix/>
          </a:blip>
          <a:srcRect b="0" l="0" r="0" t="0"/>
          <a:stretch/>
        </p:blipFill>
        <p:spPr>
          <a:xfrm flipH="1" rot="-8974642">
            <a:off x="7208845" y="-664773"/>
            <a:ext cx="2268884" cy="2268894"/>
          </a:xfrm>
          <a:prstGeom prst="rect">
            <a:avLst/>
          </a:prstGeom>
          <a:noFill/>
          <a:ln>
            <a:noFill/>
          </a:ln>
        </p:spPr>
      </p:pic>
      <p:pic>
        <p:nvPicPr>
          <p:cNvPr id="57" name="Google Shape;57;p4"/>
          <p:cNvPicPr preferRelativeResize="0"/>
          <p:nvPr/>
        </p:nvPicPr>
        <p:blipFill rotWithShape="1">
          <a:blip r:embed="rId4">
            <a:alphaModFix/>
          </a:blip>
          <a:srcRect b="0" l="0" r="0" t="0"/>
          <a:stretch/>
        </p:blipFill>
        <p:spPr>
          <a:xfrm>
            <a:off x="7639175" y="3621400"/>
            <a:ext cx="1825475" cy="1825475"/>
          </a:xfrm>
          <a:prstGeom prst="rect">
            <a:avLst/>
          </a:prstGeom>
          <a:noFill/>
          <a:ln>
            <a:noFill/>
          </a:ln>
        </p:spPr>
      </p:pic>
      <p:pic>
        <p:nvPicPr>
          <p:cNvPr id="58" name="Google Shape;58;p4"/>
          <p:cNvPicPr preferRelativeResize="0"/>
          <p:nvPr/>
        </p:nvPicPr>
        <p:blipFill rotWithShape="1">
          <a:blip r:embed="rId5">
            <a:alphaModFix/>
          </a:blip>
          <a:srcRect b="0" l="0" r="0" t="0"/>
          <a:stretch/>
        </p:blipFill>
        <p:spPr>
          <a:xfrm rot="2215995">
            <a:off x="-1720116" y="-1227846"/>
            <a:ext cx="2775003" cy="2775017"/>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9" name="Shape 59"/>
        <p:cNvGrpSpPr/>
        <p:nvPr/>
      </p:nvGrpSpPr>
      <p:grpSpPr>
        <a:xfrm>
          <a:off x="0" y="0"/>
          <a:ext cx="0" cy="0"/>
          <a:chOff x="0" y="0"/>
          <a:chExt cx="0" cy="0"/>
        </a:xfrm>
      </p:grpSpPr>
      <p:sp>
        <p:nvSpPr>
          <p:cNvPr id="60" name="Google Shape;60;p5"/>
          <p:cNvSpPr txBox="1"/>
          <p:nvPr>
            <p:ph idx="1" type="subTitle"/>
          </p:nvPr>
        </p:nvSpPr>
        <p:spPr>
          <a:xfrm>
            <a:off x="1181425" y="2531725"/>
            <a:ext cx="2907600" cy="368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500"/>
              <a:buFont typeface="Abril Fatface"/>
              <a:buNone/>
              <a:defRPr sz="2200">
                <a:solidFill>
                  <a:schemeClr val="dk1"/>
                </a:solidFill>
                <a:latin typeface="Abril Fatface"/>
                <a:ea typeface="Abril Fatface"/>
                <a:cs typeface="Abril Fatface"/>
                <a:sym typeface="Abril Fatface"/>
              </a:defRPr>
            </a:lvl1pPr>
            <a:lvl2pPr lvl="1"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2pPr>
            <a:lvl3pPr lvl="2"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3pPr>
            <a:lvl4pPr lvl="3"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4pPr>
            <a:lvl5pPr lvl="4"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5pPr>
            <a:lvl6pPr lvl="5"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6pPr>
            <a:lvl7pPr lvl="6"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7pPr>
            <a:lvl8pPr lvl="7"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8pPr>
            <a:lvl9pPr lvl="8"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9pPr>
          </a:lstStyle>
          <a:p/>
        </p:txBody>
      </p:sp>
      <p:sp>
        <p:nvSpPr>
          <p:cNvPr id="61" name="Google Shape;61;p5"/>
          <p:cNvSpPr txBox="1"/>
          <p:nvPr>
            <p:ph idx="2" type="subTitle"/>
          </p:nvPr>
        </p:nvSpPr>
        <p:spPr>
          <a:xfrm>
            <a:off x="4836300" y="2531725"/>
            <a:ext cx="2907600" cy="36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Abril Fatface"/>
              <a:buNone/>
              <a:defRPr sz="2200">
                <a:solidFill>
                  <a:schemeClr val="dk1"/>
                </a:solidFill>
                <a:latin typeface="Abril Fatface"/>
                <a:ea typeface="Abril Fatface"/>
                <a:cs typeface="Abril Fatface"/>
                <a:sym typeface="Abril Fatface"/>
              </a:defRPr>
            </a:lvl1pPr>
            <a:lvl2pPr lvl="1"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2pPr>
            <a:lvl3pPr lvl="2"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3pPr>
            <a:lvl4pPr lvl="3"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4pPr>
            <a:lvl5pPr lvl="4"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5pPr>
            <a:lvl6pPr lvl="5"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6pPr>
            <a:lvl7pPr lvl="6"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7pPr>
            <a:lvl8pPr lvl="7"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8pPr>
            <a:lvl9pPr lvl="8" rtl="0" algn="ctr">
              <a:lnSpc>
                <a:spcPct val="100000"/>
              </a:lnSpc>
              <a:spcBef>
                <a:spcPts val="0"/>
              </a:spcBef>
              <a:spcAft>
                <a:spcPts val="0"/>
              </a:spcAft>
              <a:buClr>
                <a:schemeClr val="dk1"/>
              </a:buClr>
              <a:buSzPts val="2500"/>
              <a:buFont typeface="Abril Fatface"/>
              <a:buNone/>
              <a:defRPr sz="2500">
                <a:solidFill>
                  <a:schemeClr val="dk1"/>
                </a:solidFill>
                <a:latin typeface="Abril Fatface"/>
                <a:ea typeface="Abril Fatface"/>
                <a:cs typeface="Abril Fatface"/>
                <a:sym typeface="Abril Fatface"/>
              </a:defRPr>
            </a:lvl9pPr>
          </a:lstStyle>
          <a:p/>
        </p:txBody>
      </p:sp>
      <p:sp>
        <p:nvSpPr>
          <p:cNvPr id="62" name="Google Shape;62;p5"/>
          <p:cNvSpPr txBox="1"/>
          <p:nvPr>
            <p:ph idx="3" type="subTitle"/>
          </p:nvPr>
        </p:nvSpPr>
        <p:spPr>
          <a:xfrm>
            <a:off x="1181425" y="3001681"/>
            <a:ext cx="2907600" cy="85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 name="Google Shape;63;p5"/>
          <p:cNvSpPr txBox="1"/>
          <p:nvPr>
            <p:ph idx="4" type="subTitle"/>
          </p:nvPr>
        </p:nvSpPr>
        <p:spPr>
          <a:xfrm>
            <a:off x="4836300" y="3001681"/>
            <a:ext cx="2907600" cy="85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 name="Google Shape;64;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65" name="Google Shape;65;p5"/>
          <p:cNvPicPr preferRelativeResize="0"/>
          <p:nvPr/>
        </p:nvPicPr>
        <p:blipFill rotWithShape="1">
          <a:blip r:embed="rId2">
            <a:alphaModFix/>
          </a:blip>
          <a:srcRect b="0" l="0" r="0" t="0"/>
          <a:stretch/>
        </p:blipFill>
        <p:spPr>
          <a:xfrm rot="-5005779">
            <a:off x="7213370" y="3277063"/>
            <a:ext cx="3378822" cy="3378750"/>
          </a:xfrm>
          <a:prstGeom prst="rect">
            <a:avLst/>
          </a:prstGeom>
          <a:noFill/>
          <a:ln>
            <a:noFill/>
          </a:ln>
        </p:spPr>
      </p:pic>
      <p:pic>
        <p:nvPicPr>
          <p:cNvPr id="66" name="Google Shape;66;p5"/>
          <p:cNvPicPr preferRelativeResize="0"/>
          <p:nvPr/>
        </p:nvPicPr>
        <p:blipFill rotWithShape="1">
          <a:blip r:embed="rId3">
            <a:alphaModFix/>
          </a:blip>
          <a:srcRect b="0" l="0" r="0" t="0"/>
          <a:stretch/>
        </p:blipFill>
        <p:spPr>
          <a:xfrm flipH="1" rot="1825358">
            <a:off x="-412549" y="3618750"/>
            <a:ext cx="2268884" cy="2268894"/>
          </a:xfrm>
          <a:prstGeom prst="rect">
            <a:avLst/>
          </a:prstGeom>
          <a:noFill/>
          <a:ln>
            <a:noFill/>
          </a:ln>
        </p:spPr>
      </p:pic>
      <p:pic>
        <p:nvPicPr>
          <p:cNvPr id="67" name="Google Shape;67;p5"/>
          <p:cNvPicPr preferRelativeResize="0"/>
          <p:nvPr/>
        </p:nvPicPr>
        <p:blipFill rotWithShape="1">
          <a:blip r:embed="rId4">
            <a:alphaModFix/>
          </a:blip>
          <a:srcRect b="0" l="0" r="0" t="0"/>
          <a:stretch/>
        </p:blipFill>
        <p:spPr>
          <a:xfrm rot="10800000">
            <a:off x="-1103582" y="-633891"/>
            <a:ext cx="1825475" cy="1825475"/>
          </a:xfrm>
          <a:prstGeom prst="rect">
            <a:avLst/>
          </a:prstGeom>
          <a:noFill/>
          <a:ln>
            <a:noFill/>
          </a:ln>
        </p:spPr>
      </p:pic>
      <p:pic>
        <p:nvPicPr>
          <p:cNvPr id="68" name="Google Shape;68;p5"/>
          <p:cNvPicPr preferRelativeResize="0"/>
          <p:nvPr/>
        </p:nvPicPr>
        <p:blipFill rotWithShape="1">
          <a:blip r:embed="rId5">
            <a:alphaModFix/>
          </a:blip>
          <a:srcRect b="0" l="0" r="0" t="0"/>
          <a:stretch/>
        </p:blipFill>
        <p:spPr>
          <a:xfrm flipH="1" rot="84">
            <a:off x="6381914" y="-748160"/>
            <a:ext cx="3279835" cy="327984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9" name="Shape 69"/>
        <p:cNvGrpSpPr/>
        <p:nvPr/>
      </p:nvGrpSpPr>
      <p:grpSpPr>
        <a:xfrm>
          <a:off x="0" y="0"/>
          <a:ext cx="0" cy="0"/>
          <a:chOff x="0" y="0"/>
          <a:chExt cx="0" cy="0"/>
        </a:xfrm>
      </p:grpSpPr>
      <p:sp>
        <p:nvSpPr>
          <p:cNvPr id="70" name="Google Shape;70;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71" name="Google Shape;71;p6"/>
          <p:cNvPicPr preferRelativeResize="0"/>
          <p:nvPr/>
        </p:nvPicPr>
        <p:blipFill rotWithShape="1">
          <a:blip r:embed="rId2">
            <a:alphaModFix/>
          </a:blip>
          <a:srcRect b="0" l="0" r="0" t="0"/>
          <a:stretch/>
        </p:blipFill>
        <p:spPr>
          <a:xfrm flipH="1" rot="-3479975">
            <a:off x="7592449" y="4112525"/>
            <a:ext cx="2268885" cy="2268896"/>
          </a:xfrm>
          <a:prstGeom prst="rect">
            <a:avLst/>
          </a:prstGeom>
          <a:noFill/>
          <a:ln>
            <a:noFill/>
          </a:ln>
        </p:spPr>
      </p:pic>
      <p:pic>
        <p:nvPicPr>
          <p:cNvPr id="72" name="Google Shape;72;p6"/>
          <p:cNvPicPr preferRelativeResize="0"/>
          <p:nvPr/>
        </p:nvPicPr>
        <p:blipFill rotWithShape="1">
          <a:blip r:embed="rId3">
            <a:alphaModFix/>
          </a:blip>
          <a:srcRect b="0" l="0" r="0" t="0"/>
          <a:stretch/>
        </p:blipFill>
        <p:spPr>
          <a:xfrm rot="-9159974">
            <a:off x="7354626" y="-788332"/>
            <a:ext cx="3347899" cy="3347869"/>
          </a:xfrm>
          <a:prstGeom prst="rect">
            <a:avLst/>
          </a:prstGeom>
          <a:noFill/>
          <a:ln>
            <a:noFill/>
          </a:ln>
        </p:spPr>
      </p:pic>
      <p:pic>
        <p:nvPicPr>
          <p:cNvPr id="73" name="Google Shape;73;p6"/>
          <p:cNvPicPr preferRelativeResize="0"/>
          <p:nvPr/>
        </p:nvPicPr>
        <p:blipFill rotWithShape="1">
          <a:blip r:embed="rId4">
            <a:alphaModFix/>
          </a:blip>
          <a:srcRect b="0" l="0" r="0" t="0"/>
          <a:stretch/>
        </p:blipFill>
        <p:spPr>
          <a:xfrm rot="-5223386">
            <a:off x="-877222" y="-895848"/>
            <a:ext cx="2001175" cy="2001170"/>
          </a:xfrm>
          <a:prstGeom prst="rect">
            <a:avLst/>
          </a:prstGeom>
          <a:noFill/>
          <a:ln>
            <a:noFill/>
          </a:ln>
        </p:spPr>
      </p:pic>
      <p:pic>
        <p:nvPicPr>
          <p:cNvPr id="74" name="Google Shape;74;p6"/>
          <p:cNvPicPr preferRelativeResize="0"/>
          <p:nvPr/>
        </p:nvPicPr>
        <p:blipFill rotWithShape="1">
          <a:blip r:embed="rId5">
            <a:alphaModFix/>
          </a:blip>
          <a:srcRect b="0" l="0" r="0" t="0"/>
          <a:stretch/>
        </p:blipFill>
        <p:spPr>
          <a:xfrm rot="3864754">
            <a:off x="-1054642" y="3726058"/>
            <a:ext cx="2356027" cy="2356007"/>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5" name="Shape 75"/>
        <p:cNvGrpSpPr/>
        <p:nvPr/>
      </p:nvGrpSpPr>
      <p:grpSpPr>
        <a:xfrm>
          <a:off x="0" y="0"/>
          <a:ext cx="0" cy="0"/>
          <a:chOff x="0" y="0"/>
          <a:chExt cx="0" cy="0"/>
        </a:xfrm>
      </p:grpSpPr>
      <p:sp>
        <p:nvSpPr>
          <p:cNvPr id="76" name="Google Shape;76;p7"/>
          <p:cNvSpPr txBox="1"/>
          <p:nvPr>
            <p:ph type="title"/>
          </p:nvPr>
        </p:nvSpPr>
        <p:spPr>
          <a:xfrm>
            <a:off x="3376050" y="1098025"/>
            <a:ext cx="4576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7" name="Google Shape;77;p7"/>
          <p:cNvSpPr txBox="1"/>
          <p:nvPr>
            <p:ph idx="1" type="body"/>
          </p:nvPr>
        </p:nvSpPr>
        <p:spPr>
          <a:xfrm>
            <a:off x="3376050" y="1805475"/>
            <a:ext cx="4576800" cy="24075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pic>
        <p:nvPicPr>
          <p:cNvPr id="78" name="Google Shape;78;p7"/>
          <p:cNvPicPr preferRelativeResize="0"/>
          <p:nvPr/>
        </p:nvPicPr>
        <p:blipFill rotWithShape="1">
          <a:blip r:embed="rId2">
            <a:alphaModFix/>
          </a:blip>
          <a:srcRect b="758" l="0" r="0" t="768"/>
          <a:stretch/>
        </p:blipFill>
        <p:spPr>
          <a:xfrm>
            <a:off x="824282" y="1534379"/>
            <a:ext cx="1894870" cy="1865880"/>
          </a:xfrm>
          <a:prstGeom prst="rect">
            <a:avLst/>
          </a:prstGeom>
          <a:noFill/>
          <a:ln>
            <a:noFill/>
          </a:ln>
        </p:spPr>
      </p:pic>
      <p:pic>
        <p:nvPicPr>
          <p:cNvPr id="79" name="Google Shape;79;p7"/>
          <p:cNvPicPr preferRelativeResize="0"/>
          <p:nvPr/>
        </p:nvPicPr>
        <p:blipFill rotWithShape="1">
          <a:blip r:embed="rId3">
            <a:alphaModFix/>
          </a:blip>
          <a:srcRect b="426" l="0" r="0" t="436"/>
          <a:stretch/>
        </p:blipFill>
        <p:spPr>
          <a:xfrm rot="2656191">
            <a:off x="-911884" y="1884030"/>
            <a:ext cx="2953956" cy="2928433"/>
          </a:xfrm>
          <a:prstGeom prst="rect">
            <a:avLst/>
          </a:prstGeom>
          <a:noFill/>
          <a:ln>
            <a:noFill/>
          </a:ln>
        </p:spPr>
      </p:pic>
      <p:pic>
        <p:nvPicPr>
          <p:cNvPr id="80" name="Google Shape;80;p7"/>
          <p:cNvPicPr preferRelativeResize="0"/>
          <p:nvPr/>
        </p:nvPicPr>
        <p:blipFill rotWithShape="1">
          <a:blip r:embed="rId4">
            <a:alphaModFix/>
          </a:blip>
          <a:srcRect b="278" l="0" r="0" t="288"/>
          <a:stretch/>
        </p:blipFill>
        <p:spPr>
          <a:xfrm rot="3270975">
            <a:off x="-510552" y="2692536"/>
            <a:ext cx="3742686" cy="3721377"/>
          </a:xfrm>
          <a:prstGeom prst="rect">
            <a:avLst/>
          </a:prstGeom>
          <a:noFill/>
          <a:ln>
            <a:noFill/>
          </a:ln>
        </p:spPr>
      </p:pic>
      <p:pic>
        <p:nvPicPr>
          <p:cNvPr id="81" name="Google Shape;81;p7"/>
          <p:cNvPicPr preferRelativeResize="0"/>
          <p:nvPr/>
        </p:nvPicPr>
        <p:blipFill rotWithShape="1">
          <a:blip r:embed="rId5">
            <a:alphaModFix/>
          </a:blip>
          <a:srcRect b="0" l="0" r="0" t="0"/>
          <a:stretch/>
        </p:blipFill>
        <p:spPr>
          <a:xfrm flipH="1">
            <a:off x="-378025" y="-771149"/>
            <a:ext cx="2331125" cy="2331125"/>
          </a:xfrm>
          <a:prstGeom prst="rect">
            <a:avLst/>
          </a:prstGeom>
          <a:noFill/>
          <a:ln>
            <a:noFill/>
          </a:ln>
        </p:spPr>
      </p:pic>
      <p:pic>
        <p:nvPicPr>
          <p:cNvPr id="82" name="Google Shape;82;p7"/>
          <p:cNvPicPr preferRelativeResize="0"/>
          <p:nvPr/>
        </p:nvPicPr>
        <p:blipFill rotWithShape="1">
          <a:blip r:embed="rId6">
            <a:alphaModFix/>
          </a:blip>
          <a:srcRect b="0" l="0" r="0" t="0"/>
          <a:stretch/>
        </p:blipFill>
        <p:spPr>
          <a:xfrm flipH="1" rot="-1102111">
            <a:off x="6266153" y="-1054578"/>
            <a:ext cx="3016097" cy="3016107"/>
          </a:xfrm>
          <a:prstGeom prst="rect">
            <a:avLst/>
          </a:prstGeom>
          <a:noFill/>
          <a:ln>
            <a:noFill/>
          </a:ln>
        </p:spPr>
      </p:pic>
      <p:pic>
        <p:nvPicPr>
          <p:cNvPr id="83" name="Google Shape;83;p7"/>
          <p:cNvPicPr preferRelativeResize="0"/>
          <p:nvPr/>
        </p:nvPicPr>
        <p:blipFill rotWithShape="1">
          <a:blip r:embed="rId7">
            <a:alphaModFix/>
          </a:blip>
          <a:srcRect b="0" l="0" r="0" t="0"/>
          <a:stretch/>
        </p:blipFill>
        <p:spPr>
          <a:xfrm flipH="1" rot="10799992">
            <a:off x="7427127" y="3637427"/>
            <a:ext cx="2253500" cy="2380945"/>
          </a:xfrm>
          <a:prstGeom prst="rect">
            <a:avLst/>
          </a:prstGeom>
          <a:noFill/>
          <a:ln>
            <a:noFill/>
          </a:ln>
        </p:spPr>
      </p:pic>
      <p:pic>
        <p:nvPicPr>
          <p:cNvPr id="84" name="Google Shape;84;p7"/>
          <p:cNvPicPr preferRelativeResize="0"/>
          <p:nvPr/>
        </p:nvPicPr>
        <p:blipFill rotWithShape="1">
          <a:blip r:embed="rId4">
            <a:alphaModFix/>
          </a:blip>
          <a:srcRect b="278" l="0" r="0" t="288"/>
          <a:stretch/>
        </p:blipFill>
        <p:spPr>
          <a:xfrm rot="1560954">
            <a:off x="-877476" y="2228111"/>
            <a:ext cx="3742688" cy="372137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sp>
        <p:nvSpPr>
          <p:cNvPr id="86" name="Google Shape;86;p8"/>
          <p:cNvSpPr txBox="1"/>
          <p:nvPr>
            <p:ph type="title"/>
          </p:nvPr>
        </p:nvSpPr>
        <p:spPr>
          <a:xfrm>
            <a:off x="1388100" y="1872750"/>
            <a:ext cx="6367800" cy="139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pic>
        <p:nvPicPr>
          <p:cNvPr id="87" name="Google Shape;87;p8"/>
          <p:cNvPicPr preferRelativeResize="0"/>
          <p:nvPr/>
        </p:nvPicPr>
        <p:blipFill rotWithShape="1">
          <a:blip r:embed="rId2">
            <a:alphaModFix/>
          </a:blip>
          <a:srcRect b="0" l="0" r="0" t="0"/>
          <a:stretch/>
        </p:blipFill>
        <p:spPr>
          <a:xfrm rot="-5400011">
            <a:off x="-1226097" y="7"/>
            <a:ext cx="3134000" cy="3133990"/>
          </a:xfrm>
          <a:prstGeom prst="rect">
            <a:avLst/>
          </a:prstGeom>
          <a:noFill/>
          <a:ln>
            <a:noFill/>
          </a:ln>
        </p:spPr>
      </p:pic>
      <p:pic>
        <p:nvPicPr>
          <p:cNvPr id="88" name="Google Shape;88;p8"/>
          <p:cNvPicPr preferRelativeResize="0"/>
          <p:nvPr/>
        </p:nvPicPr>
        <p:blipFill rotWithShape="1">
          <a:blip r:embed="rId3">
            <a:alphaModFix/>
          </a:blip>
          <a:srcRect b="0" l="0" r="0" t="0"/>
          <a:stretch/>
        </p:blipFill>
        <p:spPr>
          <a:xfrm flipH="1" rot="2451388">
            <a:off x="6081181" y="3262161"/>
            <a:ext cx="4762413" cy="3132184"/>
          </a:xfrm>
          <a:prstGeom prst="rect">
            <a:avLst/>
          </a:prstGeom>
          <a:noFill/>
          <a:ln>
            <a:noFill/>
          </a:ln>
        </p:spPr>
      </p:pic>
      <p:pic>
        <p:nvPicPr>
          <p:cNvPr id="89" name="Google Shape;89;p8"/>
          <p:cNvPicPr preferRelativeResize="0"/>
          <p:nvPr/>
        </p:nvPicPr>
        <p:blipFill rotWithShape="1">
          <a:blip r:embed="rId4">
            <a:alphaModFix/>
          </a:blip>
          <a:srcRect b="0" l="0" r="0" t="0"/>
          <a:stretch/>
        </p:blipFill>
        <p:spPr>
          <a:xfrm rot="-3027387">
            <a:off x="4543852" y="4097195"/>
            <a:ext cx="3064958" cy="3064935"/>
          </a:xfrm>
          <a:prstGeom prst="rect">
            <a:avLst/>
          </a:prstGeom>
          <a:noFill/>
          <a:ln>
            <a:noFill/>
          </a:ln>
        </p:spPr>
      </p:pic>
      <p:pic>
        <p:nvPicPr>
          <p:cNvPr id="90" name="Google Shape;90;p8"/>
          <p:cNvPicPr preferRelativeResize="0"/>
          <p:nvPr/>
        </p:nvPicPr>
        <p:blipFill rotWithShape="1">
          <a:blip r:embed="rId5">
            <a:alphaModFix/>
          </a:blip>
          <a:srcRect b="0" l="0" r="0" t="0"/>
          <a:stretch/>
        </p:blipFill>
        <p:spPr>
          <a:xfrm flipH="1" rot="5216749">
            <a:off x="-892369" y="2808785"/>
            <a:ext cx="2962909" cy="3001959"/>
          </a:xfrm>
          <a:prstGeom prst="rect">
            <a:avLst/>
          </a:prstGeom>
          <a:noFill/>
          <a:ln>
            <a:noFill/>
          </a:ln>
        </p:spPr>
      </p:pic>
      <p:pic>
        <p:nvPicPr>
          <p:cNvPr id="91" name="Google Shape;91;p8"/>
          <p:cNvPicPr preferRelativeResize="0"/>
          <p:nvPr/>
        </p:nvPicPr>
        <p:blipFill>
          <a:blip r:embed="rId6">
            <a:alphaModFix/>
          </a:blip>
          <a:stretch>
            <a:fillRect/>
          </a:stretch>
        </p:blipFill>
        <p:spPr>
          <a:xfrm rot="-1914003">
            <a:off x="7577910" y="318119"/>
            <a:ext cx="2995255" cy="2985517"/>
          </a:xfrm>
          <a:prstGeom prst="rect">
            <a:avLst/>
          </a:prstGeom>
          <a:noFill/>
          <a:ln>
            <a:noFill/>
          </a:ln>
        </p:spPr>
      </p:pic>
      <p:pic>
        <p:nvPicPr>
          <p:cNvPr id="92" name="Google Shape;92;p8"/>
          <p:cNvPicPr preferRelativeResize="0"/>
          <p:nvPr/>
        </p:nvPicPr>
        <p:blipFill>
          <a:blip r:embed="rId7">
            <a:alphaModFix/>
          </a:blip>
          <a:stretch>
            <a:fillRect/>
          </a:stretch>
        </p:blipFill>
        <p:spPr>
          <a:xfrm rot="8100000">
            <a:off x="-1410188" y="-1589674"/>
            <a:ext cx="3502194" cy="3502194"/>
          </a:xfrm>
          <a:prstGeom prst="rect">
            <a:avLst/>
          </a:prstGeom>
          <a:noFill/>
          <a:ln>
            <a:noFill/>
          </a:ln>
        </p:spPr>
      </p:pic>
      <p:pic>
        <p:nvPicPr>
          <p:cNvPr id="93" name="Google Shape;93;p8"/>
          <p:cNvPicPr preferRelativeResize="0"/>
          <p:nvPr/>
        </p:nvPicPr>
        <p:blipFill rotWithShape="1">
          <a:blip r:embed="rId2">
            <a:alphaModFix/>
          </a:blip>
          <a:srcRect b="0" l="0" r="0" t="0"/>
          <a:stretch/>
        </p:blipFill>
        <p:spPr>
          <a:xfrm rot="9413380">
            <a:off x="4931109" y="3658033"/>
            <a:ext cx="3605477" cy="3605479"/>
          </a:xfrm>
          <a:prstGeom prst="rect">
            <a:avLst/>
          </a:prstGeom>
          <a:noFill/>
          <a:ln>
            <a:noFill/>
          </a:ln>
        </p:spPr>
      </p:pic>
      <p:pic>
        <p:nvPicPr>
          <p:cNvPr id="94" name="Google Shape;94;p8"/>
          <p:cNvPicPr preferRelativeResize="0"/>
          <p:nvPr/>
        </p:nvPicPr>
        <p:blipFill rotWithShape="1">
          <a:blip r:embed="rId5">
            <a:alphaModFix/>
          </a:blip>
          <a:srcRect b="0" l="0" r="0" t="0"/>
          <a:stretch/>
        </p:blipFill>
        <p:spPr>
          <a:xfrm flipH="1" rot="-6267824">
            <a:off x="7648809" y="-1293595"/>
            <a:ext cx="2853437" cy="2910036"/>
          </a:xfrm>
          <a:prstGeom prst="rect">
            <a:avLst/>
          </a:prstGeom>
          <a:noFill/>
          <a:ln>
            <a:noFill/>
          </a:ln>
        </p:spPr>
      </p:pic>
      <p:pic>
        <p:nvPicPr>
          <p:cNvPr id="95" name="Google Shape;95;p8"/>
          <p:cNvPicPr preferRelativeResize="0"/>
          <p:nvPr/>
        </p:nvPicPr>
        <p:blipFill rotWithShape="1">
          <a:blip r:embed="rId8">
            <a:alphaModFix/>
          </a:blip>
          <a:srcRect b="0" l="0" r="0" t="0"/>
          <a:stretch/>
        </p:blipFill>
        <p:spPr>
          <a:xfrm rot="4652839">
            <a:off x="-870294" y="2976035"/>
            <a:ext cx="3704460" cy="3704431"/>
          </a:xfrm>
          <a:prstGeom prst="rect">
            <a:avLst/>
          </a:prstGeom>
          <a:noFill/>
          <a:ln>
            <a:noFill/>
          </a:ln>
        </p:spPr>
      </p:pic>
      <p:pic>
        <p:nvPicPr>
          <p:cNvPr id="96" name="Google Shape;96;p8"/>
          <p:cNvPicPr preferRelativeResize="0"/>
          <p:nvPr/>
        </p:nvPicPr>
        <p:blipFill rotWithShape="1">
          <a:blip r:embed="rId2">
            <a:alphaModFix/>
          </a:blip>
          <a:srcRect b="0" l="0" r="0" t="0"/>
          <a:stretch/>
        </p:blipFill>
        <p:spPr>
          <a:xfrm rot="5188986">
            <a:off x="7749924" y="2404532"/>
            <a:ext cx="2874654" cy="2896063"/>
          </a:xfrm>
          <a:prstGeom prst="rect">
            <a:avLst/>
          </a:prstGeom>
          <a:noFill/>
          <a:ln>
            <a:noFill/>
          </a:ln>
        </p:spPr>
      </p:pic>
      <p:pic>
        <p:nvPicPr>
          <p:cNvPr id="97" name="Google Shape;97;p8"/>
          <p:cNvPicPr preferRelativeResize="0"/>
          <p:nvPr/>
        </p:nvPicPr>
        <p:blipFill rotWithShape="1">
          <a:blip r:embed="rId3">
            <a:alphaModFix/>
          </a:blip>
          <a:srcRect b="0" l="0" r="0" t="0"/>
          <a:stretch/>
        </p:blipFill>
        <p:spPr>
          <a:xfrm rot="2027952">
            <a:off x="2623485" y="-1762247"/>
            <a:ext cx="4385323" cy="4385315"/>
          </a:xfrm>
          <a:prstGeom prst="rect">
            <a:avLst/>
          </a:prstGeom>
          <a:noFill/>
          <a:ln>
            <a:noFill/>
          </a:ln>
        </p:spPr>
      </p:pic>
      <p:pic>
        <p:nvPicPr>
          <p:cNvPr id="98" name="Google Shape;98;p8"/>
          <p:cNvPicPr preferRelativeResize="0"/>
          <p:nvPr/>
        </p:nvPicPr>
        <p:blipFill rotWithShape="1">
          <a:blip r:embed="rId4">
            <a:alphaModFix/>
          </a:blip>
          <a:srcRect b="0" l="0" r="0" t="0"/>
          <a:stretch/>
        </p:blipFill>
        <p:spPr>
          <a:xfrm rot="-9038810">
            <a:off x="7121987" y="-1687747"/>
            <a:ext cx="3417593" cy="3404461"/>
          </a:xfrm>
          <a:prstGeom prst="rect">
            <a:avLst/>
          </a:prstGeom>
          <a:noFill/>
          <a:ln>
            <a:noFill/>
          </a:ln>
        </p:spPr>
      </p:pic>
      <p:pic>
        <p:nvPicPr>
          <p:cNvPr id="99" name="Google Shape;99;p8"/>
          <p:cNvPicPr preferRelativeResize="0"/>
          <p:nvPr/>
        </p:nvPicPr>
        <p:blipFill rotWithShape="1">
          <a:blip r:embed="rId5">
            <a:alphaModFix/>
          </a:blip>
          <a:srcRect b="0" l="0" r="0" t="0"/>
          <a:stretch/>
        </p:blipFill>
        <p:spPr>
          <a:xfrm flipH="1" rot="8099977">
            <a:off x="740515" y="-1233258"/>
            <a:ext cx="2622945" cy="2657534"/>
          </a:xfrm>
          <a:prstGeom prst="rect">
            <a:avLst/>
          </a:prstGeom>
          <a:noFill/>
          <a:ln>
            <a:noFill/>
          </a:ln>
        </p:spPr>
      </p:pic>
      <p:pic>
        <p:nvPicPr>
          <p:cNvPr id="100" name="Google Shape;100;p8"/>
          <p:cNvPicPr preferRelativeResize="0"/>
          <p:nvPr/>
        </p:nvPicPr>
        <p:blipFill rotWithShape="1">
          <a:blip r:embed="rId5">
            <a:alphaModFix/>
          </a:blip>
          <a:srcRect b="0" l="0" r="0" t="0"/>
          <a:stretch/>
        </p:blipFill>
        <p:spPr>
          <a:xfrm flipH="1" rot="-1046385">
            <a:off x="1942656" y="3859266"/>
            <a:ext cx="2255934" cy="2285669"/>
          </a:xfrm>
          <a:prstGeom prst="rect">
            <a:avLst/>
          </a:prstGeom>
          <a:noFill/>
          <a:ln>
            <a:noFill/>
          </a:ln>
        </p:spPr>
      </p:pic>
      <p:pic>
        <p:nvPicPr>
          <p:cNvPr id="101" name="Google Shape;101;p8"/>
          <p:cNvPicPr preferRelativeResize="0"/>
          <p:nvPr/>
        </p:nvPicPr>
        <p:blipFill>
          <a:blip r:embed="rId6">
            <a:alphaModFix/>
          </a:blip>
          <a:stretch>
            <a:fillRect/>
          </a:stretch>
        </p:blipFill>
        <p:spPr>
          <a:xfrm rot="8664997">
            <a:off x="-1280576" y="1850711"/>
            <a:ext cx="2751419" cy="2751423"/>
          </a:xfrm>
          <a:prstGeom prst="rect">
            <a:avLst/>
          </a:prstGeom>
          <a:noFill/>
          <a:ln>
            <a:noFill/>
          </a:ln>
        </p:spPr>
      </p:pic>
      <p:pic>
        <p:nvPicPr>
          <p:cNvPr id="102" name="Google Shape;102;p8"/>
          <p:cNvPicPr preferRelativeResize="0"/>
          <p:nvPr/>
        </p:nvPicPr>
        <p:blipFill>
          <a:blip r:embed="rId7">
            <a:alphaModFix/>
          </a:blip>
          <a:stretch>
            <a:fillRect/>
          </a:stretch>
        </p:blipFill>
        <p:spPr>
          <a:xfrm rot="-1926655">
            <a:off x="1974970" y="-1285753"/>
            <a:ext cx="3100355" cy="3100352"/>
          </a:xfrm>
          <a:prstGeom prst="rect">
            <a:avLst/>
          </a:prstGeom>
          <a:noFill/>
          <a:ln>
            <a:noFill/>
          </a:ln>
        </p:spPr>
      </p:pic>
      <p:pic>
        <p:nvPicPr>
          <p:cNvPr id="103" name="Google Shape;103;p8"/>
          <p:cNvPicPr preferRelativeResize="0"/>
          <p:nvPr/>
        </p:nvPicPr>
        <p:blipFill rotWithShape="1">
          <a:blip r:embed="rId2">
            <a:alphaModFix/>
          </a:blip>
          <a:srcRect b="0" l="0" r="0" t="0"/>
          <a:stretch/>
        </p:blipFill>
        <p:spPr>
          <a:xfrm rot="-4625179">
            <a:off x="5306366" y="-1538657"/>
            <a:ext cx="3370302" cy="3370307"/>
          </a:xfrm>
          <a:prstGeom prst="rect">
            <a:avLst/>
          </a:prstGeom>
          <a:noFill/>
          <a:ln>
            <a:noFill/>
          </a:ln>
        </p:spPr>
      </p:pic>
      <p:pic>
        <p:nvPicPr>
          <p:cNvPr id="104" name="Google Shape;104;p8"/>
          <p:cNvPicPr preferRelativeResize="0"/>
          <p:nvPr/>
        </p:nvPicPr>
        <p:blipFill>
          <a:blip r:embed="rId7">
            <a:alphaModFix/>
          </a:blip>
          <a:stretch>
            <a:fillRect/>
          </a:stretch>
        </p:blipFill>
        <p:spPr>
          <a:xfrm rot="2535215">
            <a:off x="824645" y="3642710"/>
            <a:ext cx="3100356" cy="3100350"/>
          </a:xfrm>
          <a:prstGeom prst="rect">
            <a:avLst/>
          </a:prstGeom>
          <a:noFill/>
          <a:ln>
            <a:noFill/>
          </a:ln>
        </p:spPr>
      </p:pic>
      <p:pic>
        <p:nvPicPr>
          <p:cNvPr id="105" name="Google Shape;105;p8"/>
          <p:cNvPicPr preferRelativeResize="0"/>
          <p:nvPr/>
        </p:nvPicPr>
        <p:blipFill>
          <a:blip r:embed="rId6">
            <a:alphaModFix/>
          </a:blip>
          <a:stretch>
            <a:fillRect/>
          </a:stretch>
        </p:blipFill>
        <p:spPr>
          <a:xfrm rot="4500007">
            <a:off x="3159313" y="3961206"/>
            <a:ext cx="2702603" cy="270258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6" name="Shape 106"/>
        <p:cNvGrpSpPr/>
        <p:nvPr/>
      </p:nvGrpSpPr>
      <p:grpSpPr>
        <a:xfrm>
          <a:off x="0" y="0"/>
          <a:ext cx="0" cy="0"/>
          <a:chOff x="0" y="0"/>
          <a:chExt cx="0" cy="0"/>
        </a:xfrm>
      </p:grpSpPr>
      <p:grpSp>
        <p:nvGrpSpPr>
          <p:cNvPr id="107" name="Google Shape;107;p9"/>
          <p:cNvGrpSpPr/>
          <p:nvPr/>
        </p:nvGrpSpPr>
        <p:grpSpPr>
          <a:xfrm>
            <a:off x="550454" y="0"/>
            <a:ext cx="8402395" cy="5784501"/>
            <a:chOff x="550454" y="0"/>
            <a:chExt cx="8402395" cy="5784501"/>
          </a:xfrm>
        </p:grpSpPr>
        <p:pic>
          <p:nvPicPr>
            <p:cNvPr id="108" name="Google Shape;108;p9"/>
            <p:cNvPicPr preferRelativeResize="0"/>
            <p:nvPr/>
          </p:nvPicPr>
          <p:blipFill rotWithShape="1">
            <a:blip r:embed="rId2">
              <a:alphaModFix/>
            </a:blip>
            <a:srcRect b="0" l="0" r="0" t="0"/>
            <a:stretch/>
          </p:blipFill>
          <p:spPr>
            <a:xfrm rot="-6932157">
              <a:off x="1129135" y="2341484"/>
              <a:ext cx="2559505" cy="2559485"/>
            </a:xfrm>
            <a:prstGeom prst="rect">
              <a:avLst/>
            </a:prstGeom>
            <a:noFill/>
            <a:ln>
              <a:noFill/>
            </a:ln>
          </p:spPr>
        </p:pic>
        <p:pic>
          <p:nvPicPr>
            <p:cNvPr id="109" name="Google Shape;109;p9"/>
            <p:cNvPicPr preferRelativeResize="0"/>
            <p:nvPr/>
          </p:nvPicPr>
          <p:blipFill rotWithShape="1">
            <a:blip r:embed="rId3">
              <a:alphaModFix/>
            </a:blip>
            <a:srcRect b="0" l="0" r="0" t="0"/>
            <a:stretch/>
          </p:blipFill>
          <p:spPr>
            <a:xfrm rot="10799991">
              <a:off x="3204400" y="303477"/>
              <a:ext cx="1992950" cy="1992945"/>
            </a:xfrm>
            <a:prstGeom prst="rect">
              <a:avLst/>
            </a:prstGeom>
            <a:noFill/>
            <a:ln>
              <a:noFill/>
            </a:ln>
          </p:spPr>
        </p:pic>
        <p:pic>
          <p:nvPicPr>
            <p:cNvPr id="110" name="Google Shape;110;p9"/>
            <p:cNvPicPr preferRelativeResize="0"/>
            <p:nvPr/>
          </p:nvPicPr>
          <p:blipFill rotWithShape="1">
            <a:blip r:embed="rId4">
              <a:alphaModFix/>
            </a:blip>
            <a:srcRect b="0" l="0" r="0" t="0"/>
            <a:stretch/>
          </p:blipFill>
          <p:spPr>
            <a:xfrm rot="2237397">
              <a:off x="4528206" y="2002114"/>
              <a:ext cx="3150118" cy="3150119"/>
            </a:xfrm>
            <a:prstGeom prst="rect">
              <a:avLst/>
            </a:prstGeom>
            <a:noFill/>
            <a:ln>
              <a:noFill/>
            </a:ln>
          </p:spPr>
        </p:pic>
        <p:pic>
          <p:nvPicPr>
            <p:cNvPr id="111" name="Google Shape;111;p9"/>
            <p:cNvPicPr preferRelativeResize="0"/>
            <p:nvPr/>
          </p:nvPicPr>
          <p:blipFill rotWithShape="1">
            <a:blip r:embed="rId5">
              <a:alphaModFix/>
            </a:blip>
            <a:srcRect b="0" l="0" r="0" t="0"/>
            <a:stretch/>
          </p:blipFill>
          <p:spPr>
            <a:xfrm rot="2699979">
              <a:off x="6108872" y="487948"/>
              <a:ext cx="2356030" cy="2356006"/>
            </a:xfrm>
            <a:prstGeom prst="rect">
              <a:avLst/>
            </a:prstGeom>
            <a:noFill/>
            <a:ln>
              <a:noFill/>
            </a:ln>
          </p:spPr>
        </p:pic>
        <p:pic>
          <p:nvPicPr>
            <p:cNvPr id="112" name="Google Shape;112;p9"/>
            <p:cNvPicPr preferRelativeResize="0"/>
            <p:nvPr/>
          </p:nvPicPr>
          <p:blipFill rotWithShape="1">
            <a:blip r:embed="rId6">
              <a:alphaModFix/>
            </a:blip>
            <a:srcRect b="0" l="0" r="0" t="0"/>
            <a:stretch/>
          </p:blipFill>
          <p:spPr>
            <a:xfrm flipH="1" rot="-7200010">
              <a:off x="906036" y="1617254"/>
              <a:ext cx="1884151" cy="1908991"/>
            </a:xfrm>
            <a:prstGeom prst="rect">
              <a:avLst/>
            </a:prstGeom>
            <a:noFill/>
            <a:ln>
              <a:noFill/>
            </a:ln>
          </p:spPr>
        </p:pic>
        <p:pic>
          <p:nvPicPr>
            <p:cNvPr id="113" name="Google Shape;113;p9"/>
            <p:cNvPicPr preferRelativeResize="0"/>
            <p:nvPr/>
          </p:nvPicPr>
          <p:blipFill rotWithShape="1">
            <a:blip r:embed="rId6">
              <a:alphaModFix/>
            </a:blip>
            <a:srcRect b="0" l="0" r="0" t="0"/>
            <a:stretch/>
          </p:blipFill>
          <p:spPr>
            <a:xfrm flipH="1" rot="-183254">
              <a:off x="4937362" y="273492"/>
              <a:ext cx="1884151" cy="1908986"/>
            </a:xfrm>
            <a:prstGeom prst="rect">
              <a:avLst/>
            </a:prstGeom>
            <a:noFill/>
            <a:ln>
              <a:noFill/>
            </a:ln>
          </p:spPr>
        </p:pic>
        <p:pic>
          <p:nvPicPr>
            <p:cNvPr id="114" name="Google Shape;114;p9"/>
            <p:cNvPicPr preferRelativeResize="0"/>
            <p:nvPr/>
          </p:nvPicPr>
          <p:blipFill>
            <a:blip r:embed="rId7">
              <a:alphaModFix/>
            </a:blip>
            <a:stretch>
              <a:fillRect/>
            </a:stretch>
          </p:blipFill>
          <p:spPr>
            <a:xfrm rot="-7325558">
              <a:off x="3932100" y="2787087"/>
              <a:ext cx="1901025" cy="1901025"/>
            </a:xfrm>
            <a:prstGeom prst="rect">
              <a:avLst/>
            </a:prstGeom>
            <a:noFill/>
            <a:ln>
              <a:noFill/>
            </a:ln>
          </p:spPr>
        </p:pic>
        <p:pic>
          <p:nvPicPr>
            <p:cNvPr id="115" name="Google Shape;115;p9"/>
            <p:cNvPicPr preferRelativeResize="0"/>
            <p:nvPr/>
          </p:nvPicPr>
          <p:blipFill>
            <a:blip r:embed="rId8">
              <a:alphaModFix/>
            </a:blip>
            <a:stretch>
              <a:fillRect/>
            </a:stretch>
          </p:blipFill>
          <p:spPr>
            <a:xfrm rot="-1717224">
              <a:off x="1372857" y="429008"/>
              <a:ext cx="2227087" cy="2227087"/>
            </a:xfrm>
            <a:prstGeom prst="rect">
              <a:avLst/>
            </a:prstGeom>
            <a:noFill/>
            <a:ln>
              <a:noFill/>
            </a:ln>
          </p:spPr>
        </p:pic>
        <p:pic>
          <p:nvPicPr>
            <p:cNvPr id="116" name="Google Shape;116;p9"/>
            <p:cNvPicPr preferRelativeResize="0"/>
            <p:nvPr/>
          </p:nvPicPr>
          <p:blipFill rotWithShape="1">
            <a:blip r:embed="rId3">
              <a:alphaModFix/>
            </a:blip>
            <a:srcRect b="0" l="0" r="0" t="0"/>
            <a:stretch/>
          </p:blipFill>
          <p:spPr>
            <a:xfrm rot="-6786624">
              <a:off x="5924063" y="1842711"/>
              <a:ext cx="2128246" cy="2128251"/>
            </a:xfrm>
            <a:prstGeom prst="rect">
              <a:avLst/>
            </a:prstGeom>
            <a:noFill/>
            <a:ln>
              <a:noFill/>
            </a:ln>
          </p:spPr>
        </p:pic>
        <p:pic>
          <p:nvPicPr>
            <p:cNvPr id="117" name="Google Shape;117;p9"/>
            <p:cNvPicPr preferRelativeResize="0"/>
            <p:nvPr/>
          </p:nvPicPr>
          <p:blipFill rotWithShape="1">
            <a:blip r:embed="rId6">
              <a:alphaModFix/>
            </a:blip>
            <a:srcRect b="0" l="0" r="0" t="0"/>
            <a:stretch/>
          </p:blipFill>
          <p:spPr>
            <a:xfrm flipH="1" rot="9938371">
              <a:off x="2697093" y="2699284"/>
              <a:ext cx="1819940" cy="1843909"/>
            </a:xfrm>
            <a:prstGeom prst="rect">
              <a:avLst/>
            </a:prstGeom>
            <a:noFill/>
            <a:ln>
              <a:noFill/>
            </a:ln>
          </p:spPr>
        </p:pic>
      </p:grpSp>
      <p:sp>
        <p:nvSpPr>
          <p:cNvPr id="118" name="Google Shape;118;p9"/>
          <p:cNvSpPr txBox="1"/>
          <p:nvPr>
            <p:ph idx="1" type="subTitle"/>
          </p:nvPr>
        </p:nvSpPr>
        <p:spPr>
          <a:xfrm>
            <a:off x="2391925" y="2721700"/>
            <a:ext cx="43602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 name="Google Shape;119;p9"/>
          <p:cNvSpPr txBox="1"/>
          <p:nvPr>
            <p:ph type="title"/>
          </p:nvPr>
        </p:nvSpPr>
        <p:spPr>
          <a:xfrm>
            <a:off x="2392050" y="1708400"/>
            <a:ext cx="4360200" cy="105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7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0" name="Shape 120"/>
        <p:cNvGrpSpPr/>
        <p:nvPr/>
      </p:nvGrpSpPr>
      <p:grpSpPr>
        <a:xfrm>
          <a:off x="0" y="0"/>
          <a:ext cx="0" cy="0"/>
          <a:chOff x="0" y="0"/>
          <a:chExt cx="0" cy="0"/>
        </a:xfrm>
      </p:grpSpPr>
      <p:sp>
        <p:nvSpPr>
          <p:cNvPr id="121" name="Google Shape;121;p10"/>
          <p:cNvSpPr txBox="1"/>
          <p:nvPr>
            <p:ph type="title"/>
          </p:nvPr>
        </p:nvSpPr>
        <p:spPr>
          <a:xfrm>
            <a:off x="4296388" y="1102778"/>
            <a:ext cx="4092600" cy="76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1pPr>
            <a:lvl2pPr lvl="1"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2"/>
              </a:buClr>
              <a:buSzPts val="1400"/>
              <a:buFont typeface="Chivo"/>
              <a:buChar char="●"/>
              <a:defRPr>
                <a:solidFill>
                  <a:schemeClr val="lt2"/>
                </a:solidFill>
                <a:latin typeface="Chivo"/>
                <a:ea typeface="Chivo"/>
                <a:cs typeface="Chivo"/>
                <a:sym typeface="Chivo"/>
              </a:defRPr>
            </a:lvl1pPr>
            <a:lvl2pPr indent="-317500" lvl="1" marL="914400">
              <a:lnSpc>
                <a:spcPct val="115000"/>
              </a:lnSpc>
              <a:spcBef>
                <a:spcPts val="1600"/>
              </a:spcBef>
              <a:spcAft>
                <a:spcPts val="0"/>
              </a:spcAft>
              <a:buClr>
                <a:schemeClr val="lt2"/>
              </a:buClr>
              <a:buSzPts val="1400"/>
              <a:buFont typeface="Chivo"/>
              <a:buChar char="○"/>
              <a:defRPr>
                <a:solidFill>
                  <a:schemeClr val="lt2"/>
                </a:solidFill>
                <a:latin typeface="Chivo"/>
                <a:ea typeface="Chivo"/>
                <a:cs typeface="Chivo"/>
                <a:sym typeface="Chivo"/>
              </a:defRPr>
            </a:lvl2pPr>
            <a:lvl3pPr indent="-317500" lvl="2" marL="1371600">
              <a:lnSpc>
                <a:spcPct val="115000"/>
              </a:lnSpc>
              <a:spcBef>
                <a:spcPts val="1600"/>
              </a:spcBef>
              <a:spcAft>
                <a:spcPts val="0"/>
              </a:spcAft>
              <a:buClr>
                <a:schemeClr val="lt2"/>
              </a:buClr>
              <a:buSzPts val="1400"/>
              <a:buFont typeface="Chivo"/>
              <a:buChar char="■"/>
              <a:defRPr>
                <a:solidFill>
                  <a:schemeClr val="lt2"/>
                </a:solidFill>
                <a:latin typeface="Chivo"/>
                <a:ea typeface="Chivo"/>
                <a:cs typeface="Chivo"/>
                <a:sym typeface="Chivo"/>
              </a:defRPr>
            </a:lvl3pPr>
            <a:lvl4pPr indent="-317500" lvl="3" marL="1828800">
              <a:lnSpc>
                <a:spcPct val="115000"/>
              </a:lnSpc>
              <a:spcBef>
                <a:spcPts val="1600"/>
              </a:spcBef>
              <a:spcAft>
                <a:spcPts val="0"/>
              </a:spcAft>
              <a:buClr>
                <a:schemeClr val="lt2"/>
              </a:buClr>
              <a:buSzPts val="1400"/>
              <a:buFont typeface="Chivo"/>
              <a:buChar char="●"/>
              <a:defRPr>
                <a:solidFill>
                  <a:schemeClr val="lt2"/>
                </a:solidFill>
                <a:latin typeface="Chivo"/>
                <a:ea typeface="Chivo"/>
                <a:cs typeface="Chivo"/>
                <a:sym typeface="Chivo"/>
              </a:defRPr>
            </a:lvl4pPr>
            <a:lvl5pPr indent="-317500" lvl="4" marL="2286000">
              <a:lnSpc>
                <a:spcPct val="115000"/>
              </a:lnSpc>
              <a:spcBef>
                <a:spcPts val="1600"/>
              </a:spcBef>
              <a:spcAft>
                <a:spcPts val="0"/>
              </a:spcAft>
              <a:buClr>
                <a:schemeClr val="lt2"/>
              </a:buClr>
              <a:buSzPts val="1400"/>
              <a:buFont typeface="Chivo"/>
              <a:buChar char="○"/>
              <a:defRPr>
                <a:solidFill>
                  <a:schemeClr val="lt2"/>
                </a:solidFill>
                <a:latin typeface="Chivo"/>
                <a:ea typeface="Chivo"/>
                <a:cs typeface="Chivo"/>
                <a:sym typeface="Chivo"/>
              </a:defRPr>
            </a:lvl5pPr>
            <a:lvl6pPr indent="-317500" lvl="5" marL="2743200">
              <a:lnSpc>
                <a:spcPct val="115000"/>
              </a:lnSpc>
              <a:spcBef>
                <a:spcPts val="1600"/>
              </a:spcBef>
              <a:spcAft>
                <a:spcPts val="0"/>
              </a:spcAft>
              <a:buClr>
                <a:schemeClr val="lt2"/>
              </a:buClr>
              <a:buSzPts val="1400"/>
              <a:buFont typeface="Chivo"/>
              <a:buChar char="■"/>
              <a:defRPr>
                <a:solidFill>
                  <a:schemeClr val="lt2"/>
                </a:solidFill>
                <a:latin typeface="Chivo"/>
                <a:ea typeface="Chivo"/>
                <a:cs typeface="Chivo"/>
                <a:sym typeface="Chivo"/>
              </a:defRPr>
            </a:lvl6pPr>
            <a:lvl7pPr indent="-317500" lvl="6" marL="3200400">
              <a:lnSpc>
                <a:spcPct val="115000"/>
              </a:lnSpc>
              <a:spcBef>
                <a:spcPts val="1600"/>
              </a:spcBef>
              <a:spcAft>
                <a:spcPts val="0"/>
              </a:spcAft>
              <a:buClr>
                <a:schemeClr val="lt2"/>
              </a:buClr>
              <a:buSzPts val="1400"/>
              <a:buFont typeface="Chivo"/>
              <a:buChar char="●"/>
              <a:defRPr>
                <a:solidFill>
                  <a:schemeClr val="lt2"/>
                </a:solidFill>
                <a:latin typeface="Chivo"/>
                <a:ea typeface="Chivo"/>
                <a:cs typeface="Chivo"/>
                <a:sym typeface="Chivo"/>
              </a:defRPr>
            </a:lvl7pPr>
            <a:lvl8pPr indent="-317500" lvl="7" marL="3657600">
              <a:lnSpc>
                <a:spcPct val="115000"/>
              </a:lnSpc>
              <a:spcBef>
                <a:spcPts val="1600"/>
              </a:spcBef>
              <a:spcAft>
                <a:spcPts val="0"/>
              </a:spcAft>
              <a:buClr>
                <a:schemeClr val="lt2"/>
              </a:buClr>
              <a:buSzPts val="1400"/>
              <a:buFont typeface="Chivo"/>
              <a:buChar char="○"/>
              <a:defRPr>
                <a:solidFill>
                  <a:schemeClr val="lt2"/>
                </a:solidFill>
                <a:latin typeface="Chivo"/>
                <a:ea typeface="Chivo"/>
                <a:cs typeface="Chivo"/>
                <a:sym typeface="Chivo"/>
              </a:defRPr>
            </a:lvl8pPr>
            <a:lvl9pPr indent="-317500" lvl="8" marL="4114800">
              <a:lnSpc>
                <a:spcPct val="115000"/>
              </a:lnSpc>
              <a:spcBef>
                <a:spcPts val="1600"/>
              </a:spcBef>
              <a:spcAft>
                <a:spcPts val="1600"/>
              </a:spcAft>
              <a:buClr>
                <a:schemeClr val="lt2"/>
              </a:buClr>
              <a:buSzPts val="1400"/>
              <a:buFont typeface="Chivo"/>
              <a:buChar char="■"/>
              <a:defRPr>
                <a:solidFill>
                  <a:schemeClr val="lt2"/>
                </a:solidFill>
                <a:latin typeface="Chivo"/>
                <a:ea typeface="Chivo"/>
                <a:cs typeface="Chivo"/>
                <a:sym typeface="Chivo"/>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7.xml"/><Relationship Id="rId3"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9"/>
          <p:cNvSpPr txBox="1"/>
          <p:nvPr>
            <p:ph type="ctrTitle"/>
          </p:nvPr>
        </p:nvSpPr>
        <p:spPr>
          <a:xfrm>
            <a:off x="725200" y="1630750"/>
            <a:ext cx="7759500" cy="15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600"/>
              <a:t>HACKREFINE</a:t>
            </a:r>
            <a:endParaRPr sz="8600"/>
          </a:p>
        </p:txBody>
      </p:sp>
      <p:sp>
        <p:nvSpPr>
          <p:cNvPr id="361" name="Google Shape;361;p29"/>
          <p:cNvSpPr txBox="1"/>
          <p:nvPr>
            <p:ph idx="1" type="subTitle"/>
          </p:nvPr>
        </p:nvSpPr>
        <p:spPr>
          <a:xfrm>
            <a:off x="2949900" y="275300"/>
            <a:ext cx="3434400" cy="105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200"/>
              <a:t>Team PASS</a:t>
            </a:r>
            <a:endParaRPr b="1" sz="600"/>
          </a:p>
        </p:txBody>
      </p:sp>
      <p:pic>
        <p:nvPicPr>
          <p:cNvPr id="362" name="Google Shape;362;p29"/>
          <p:cNvPicPr preferRelativeResize="0"/>
          <p:nvPr/>
        </p:nvPicPr>
        <p:blipFill>
          <a:blip r:embed="rId3">
            <a:alphaModFix/>
          </a:blip>
          <a:stretch>
            <a:fillRect/>
          </a:stretch>
        </p:blipFill>
        <p:spPr>
          <a:xfrm>
            <a:off x="3409025" y="3624050"/>
            <a:ext cx="2955350" cy="1676800"/>
          </a:xfrm>
          <a:prstGeom prst="rect">
            <a:avLst/>
          </a:prstGeom>
          <a:noFill/>
          <a:ln>
            <a:noFill/>
          </a:ln>
        </p:spPr>
      </p:pic>
      <p:sp>
        <p:nvSpPr>
          <p:cNvPr id="363" name="Google Shape;363;p29"/>
          <p:cNvSpPr txBox="1"/>
          <p:nvPr/>
        </p:nvSpPr>
        <p:spPr>
          <a:xfrm>
            <a:off x="2550475" y="3671375"/>
            <a:ext cx="4134900" cy="1231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lt2"/>
                </a:solidFill>
                <a:latin typeface="Chivo"/>
                <a:ea typeface="Chivo"/>
                <a:cs typeface="Chivo"/>
                <a:sym typeface="Chivo"/>
              </a:rPr>
              <a:t>Aditya Singh</a:t>
            </a:r>
            <a:endParaRPr sz="1700">
              <a:solidFill>
                <a:schemeClr val="lt2"/>
              </a:solidFill>
              <a:latin typeface="Chivo"/>
              <a:ea typeface="Chivo"/>
              <a:cs typeface="Chivo"/>
              <a:sym typeface="Chivo"/>
            </a:endParaRPr>
          </a:p>
          <a:p>
            <a:pPr indent="0" lvl="0" marL="0" rtl="0" algn="ctr">
              <a:spcBef>
                <a:spcPts val="0"/>
              </a:spcBef>
              <a:spcAft>
                <a:spcPts val="0"/>
              </a:spcAft>
              <a:buNone/>
            </a:pPr>
            <a:r>
              <a:rPr lang="en" sz="1700">
                <a:solidFill>
                  <a:schemeClr val="lt2"/>
                </a:solidFill>
                <a:latin typeface="Chivo"/>
                <a:ea typeface="Chivo"/>
                <a:cs typeface="Chivo"/>
                <a:sym typeface="Chivo"/>
              </a:rPr>
              <a:t>Parth Kothari</a:t>
            </a:r>
            <a:endParaRPr sz="1700">
              <a:solidFill>
                <a:schemeClr val="lt2"/>
              </a:solidFill>
              <a:latin typeface="Chivo"/>
              <a:ea typeface="Chivo"/>
              <a:cs typeface="Chivo"/>
              <a:sym typeface="Chivo"/>
            </a:endParaRPr>
          </a:p>
          <a:p>
            <a:pPr indent="0" lvl="0" marL="0" rtl="0" algn="ctr">
              <a:spcBef>
                <a:spcPts val="0"/>
              </a:spcBef>
              <a:spcAft>
                <a:spcPts val="0"/>
              </a:spcAft>
              <a:buNone/>
            </a:pPr>
            <a:r>
              <a:rPr lang="en" sz="1700">
                <a:solidFill>
                  <a:schemeClr val="lt2"/>
                </a:solidFill>
                <a:latin typeface="Chivo"/>
                <a:ea typeface="Chivo"/>
                <a:cs typeface="Chivo"/>
                <a:sym typeface="Chivo"/>
              </a:rPr>
              <a:t>Sahaj Gupta</a:t>
            </a:r>
            <a:endParaRPr sz="1700">
              <a:solidFill>
                <a:schemeClr val="lt2"/>
              </a:solidFill>
              <a:latin typeface="Chivo"/>
              <a:ea typeface="Chivo"/>
              <a:cs typeface="Chivo"/>
              <a:sym typeface="Chivo"/>
            </a:endParaRPr>
          </a:p>
          <a:p>
            <a:pPr indent="0" lvl="0" marL="0" rtl="0" algn="ctr">
              <a:spcBef>
                <a:spcPts val="0"/>
              </a:spcBef>
              <a:spcAft>
                <a:spcPts val="0"/>
              </a:spcAft>
              <a:buNone/>
            </a:pPr>
            <a:r>
              <a:rPr lang="en" sz="1700">
                <a:solidFill>
                  <a:schemeClr val="lt2"/>
                </a:solidFill>
                <a:latin typeface="Chivo"/>
                <a:ea typeface="Chivo"/>
                <a:cs typeface="Chivo"/>
                <a:sym typeface="Chivo"/>
              </a:rPr>
              <a:t>Suvan Banerjee</a:t>
            </a:r>
            <a:endParaRPr sz="1700">
              <a:solidFill>
                <a:schemeClr val="lt2"/>
              </a:solidFill>
              <a:latin typeface="Chivo"/>
              <a:ea typeface="Chivo"/>
              <a:cs typeface="Chivo"/>
              <a:sym typeface="Chiv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30"/>
          <p:cNvSpPr txBox="1"/>
          <p:nvPr>
            <p:ph type="title"/>
          </p:nvPr>
        </p:nvSpPr>
        <p:spPr>
          <a:xfrm>
            <a:off x="3391250" y="1989050"/>
            <a:ext cx="4843200" cy="13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a:t>
            </a:r>
            <a:endParaRPr/>
          </a:p>
          <a:p>
            <a:pPr indent="0" lvl="0" marL="0" rtl="0" algn="ctr">
              <a:spcBef>
                <a:spcPts val="0"/>
              </a:spcBef>
              <a:spcAft>
                <a:spcPts val="0"/>
              </a:spcAft>
              <a:buNone/>
            </a:pPr>
            <a:r>
              <a:rPr lang="en"/>
              <a:t>Idea</a:t>
            </a:r>
            <a:endParaRPr/>
          </a:p>
        </p:txBody>
      </p:sp>
      <p:sp>
        <p:nvSpPr>
          <p:cNvPr id="369" name="Google Shape;369;p30"/>
          <p:cNvSpPr txBox="1"/>
          <p:nvPr/>
        </p:nvSpPr>
        <p:spPr>
          <a:xfrm>
            <a:off x="1333000" y="1092525"/>
            <a:ext cx="3000000" cy="2832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200">
                <a:solidFill>
                  <a:schemeClr val="dk1"/>
                </a:solidFill>
                <a:latin typeface="Abril Fatface"/>
                <a:ea typeface="Abril Fatface"/>
                <a:cs typeface="Abril Fatface"/>
                <a:sym typeface="Abril Fatface"/>
              </a:rPr>
              <a:t>01</a:t>
            </a:r>
            <a:endParaRPr sz="172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1"/>
          <p:cNvSpPr/>
          <p:nvPr/>
        </p:nvSpPr>
        <p:spPr>
          <a:xfrm>
            <a:off x="0" y="5045700"/>
            <a:ext cx="9144000" cy="98425"/>
          </a:xfrm>
          <a:custGeom>
            <a:rect b="b" l="l" r="r" t="t"/>
            <a:pathLst>
              <a:path extrusionOk="0" h="98425" w="9144000">
                <a:moveTo>
                  <a:pt x="9143999" y="97799"/>
                </a:moveTo>
                <a:lnTo>
                  <a:pt x="0" y="97799"/>
                </a:lnTo>
                <a:lnTo>
                  <a:pt x="0" y="0"/>
                </a:lnTo>
                <a:lnTo>
                  <a:pt x="9143999" y="0"/>
                </a:lnTo>
                <a:lnTo>
                  <a:pt x="9143999" y="97799"/>
                </a:lnTo>
                <a:close/>
              </a:path>
            </a:pathLst>
          </a:custGeom>
          <a:solidFill>
            <a:srgbClr val="26A69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375" name="Google Shape;375;p31"/>
          <p:cNvSpPr txBox="1"/>
          <p:nvPr/>
        </p:nvSpPr>
        <p:spPr>
          <a:xfrm>
            <a:off x="384725" y="1090737"/>
            <a:ext cx="8375700" cy="259200"/>
          </a:xfrm>
          <a:prstGeom prst="rect">
            <a:avLst/>
          </a:prstGeom>
          <a:noFill/>
          <a:ln>
            <a:noFill/>
          </a:ln>
        </p:spPr>
        <p:txBody>
          <a:bodyPr anchorCtr="0" anchor="t" bIns="0" lIns="0" spcFirstLastPara="1" rIns="0" wrap="square" tIns="12700">
            <a:spAutoFit/>
          </a:bodyPr>
          <a:lstStyle/>
          <a:p>
            <a:pPr indent="0" lvl="0" marL="0" marR="13970" rtl="0" algn="just">
              <a:lnSpc>
                <a:spcPct val="113300"/>
              </a:lnSpc>
              <a:spcBef>
                <a:spcPts val="0"/>
              </a:spcBef>
              <a:spcAft>
                <a:spcPts val="0"/>
              </a:spcAft>
              <a:buNone/>
            </a:pPr>
            <a:r>
              <a:t/>
            </a:r>
            <a:endParaRPr sz="1600">
              <a:latin typeface="Calibri"/>
              <a:ea typeface="Calibri"/>
              <a:cs typeface="Calibri"/>
              <a:sym typeface="Calibri"/>
            </a:endParaRPr>
          </a:p>
        </p:txBody>
      </p:sp>
      <p:sp>
        <p:nvSpPr>
          <p:cNvPr id="376" name="Google Shape;376;p3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12700" rtl="0" algn="ctr">
              <a:spcBef>
                <a:spcPts val="0"/>
              </a:spcBef>
              <a:spcAft>
                <a:spcPts val="0"/>
              </a:spcAft>
              <a:buNone/>
            </a:pPr>
            <a:r>
              <a:rPr b="1" lang="en" sz="3400">
                <a:solidFill>
                  <a:srgbClr val="000000"/>
                </a:solidFill>
              </a:rPr>
              <a:t>Problem Statement</a:t>
            </a:r>
            <a:endParaRPr b="1" sz="3400"/>
          </a:p>
        </p:txBody>
      </p:sp>
      <p:sp>
        <p:nvSpPr>
          <p:cNvPr id="377" name="Google Shape;377;p31"/>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12700" marR="31115" rtl="0" algn="just">
              <a:lnSpc>
                <a:spcPct val="113300"/>
              </a:lnSpc>
              <a:spcBef>
                <a:spcPts val="0"/>
              </a:spcBef>
              <a:spcAft>
                <a:spcPts val="0"/>
              </a:spcAft>
              <a:buClr>
                <a:srgbClr val="000000"/>
              </a:buClr>
              <a:buFont typeface="Arial"/>
              <a:buNone/>
            </a:pPr>
            <a:r>
              <a:rPr lang="en" sz="1600">
                <a:solidFill>
                  <a:srgbClr val="000000"/>
                </a:solidFill>
                <a:latin typeface="Calibri"/>
                <a:ea typeface="Calibri"/>
                <a:cs typeface="Calibri"/>
                <a:sym typeface="Calibri"/>
              </a:rPr>
              <a:t>Most plant pathologies have visible symptoms, so the naked eye examination of a trained  professional is the prime technique adopted in practice for plant disease detection.</a:t>
            </a:r>
            <a:endParaRPr sz="16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Font typeface="Arial"/>
              <a:buNone/>
            </a:pPr>
            <a:r>
              <a:t/>
            </a:r>
            <a:endParaRPr sz="1350">
              <a:solidFill>
                <a:srgbClr val="000000"/>
              </a:solidFill>
              <a:latin typeface="Calibri"/>
              <a:ea typeface="Calibri"/>
              <a:cs typeface="Calibri"/>
              <a:sym typeface="Calibri"/>
            </a:endParaRPr>
          </a:p>
          <a:p>
            <a:pPr indent="0" lvl="0" marL="12700" marR="5080" rtl="0" algn="just">
              <a:lnSpc>
                <a:spcPct val="113300"/>
              </a:lnSpc>
              <a:spcBef>
                <a:spcPts val="0"/>
              </a:spcBef>
              <a:spcAft>
                <a:spcPts val="0"/>
              </a:spcAft>
              <a:buClr>
                <a:srgbClr val="000000"/>
              </a:buClr>
              <a:buFont typeface="Arial"/>
              <a:buNone/>
            </a:pPr>
            <a:r>
              <a:rPr lang="en" sz="1600">
                <a:solidFill>
                  <a:srgbClr val="000000"/>
                </a:solidFill>
                <a:latin typeface="Calibri"/>
                <a:ea typeface="Calibri"/>
                <a:cs typeface="Calibri"/>
                <a:sym typeface="Calibri"/>
              </a:rPr>
              <a:t>An automated system designed to help identify plant diseases by the plant’s appearance and  visual symptoms could be of great help to amateurs in the gardening process and also trained  professionals as a veriﬁcation system in disease diagnostics.</a:t>
            </a:r>
            <a:endParaRPr sz="16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Font typeface="Arial"/>
              <a:buNone/>
            </a:pPr>
            <a:r>
              <a:t/>
            </a:r>
            <a:endParaRPr sz="1350">
              <a:solidFill>
                <a:srgbClr val="000000"/>
              </a:solidFill>
              <a:latin typeface="Calibri"/>
              <a:ea typeface="Calibri"/>
              <a:cs typeface="Calibri"/>
              <a:sym typeface="Calibri"/>
            </a:endParaRPr>
          </a:p>
          <a:p>
            <a:pPr indent="0" lvl="0" marL="12700" marR="13970" rtl="0" algn="just">
              <a:lnSpc>
                <a:spcPct val="113300"/>
              </a:lnSpc>
              <a:spcBef>
                <a:spcPts val="0"/>
              </a:spcBef>
              <a:spcAft>
                <a:spcPts val="0"/>
              </a:spcAft>
              <a:buNone/>
            </a:pPr>
            <a:r>
              <a:rPr lang="en" sz="1600">
                <a:solidFill>
                  <a:srgbClr val="000000"/>
                </a:solidFill>
                <a:latin typeface="Calibri"/>
                <a:ea typeface="Calibri"/>
                <a:cs typeface="Calibri"/>
                <a:sym typeface="Calibri"/>
              </a:rPr>
              <a:t>Various approaches are currently used for detecting plant diseases and most common are  Artiﬁcial Neural Networks (ANNs) and Support Vector Machines (SVMs). Exploiting common  digital image processing techniques such as colour  analysis and  thresholding were used with  the aim of detection and classiﬁcation of plant diseases.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2"/>
          <p:cNvSpPr txBox="1"/>
          <p:nvPr>
            <p:ph type="title"/>
          </p:nvPr>
        </p:nvSpPr>
        <p:spPr>
          <a:xfrm>
            <a:off x="2534750" y="1214600"/>
            <a:ext cx="5431800" cy="225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9000"/>
              <a:t>Our Solution</a:t>
            </a:r>
            <a:endParaRPr sz="9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3"/>
          <p:cNvSpPr txBox="1"/>
          <p:nvPr>
            <p:ph idx="4294967295" type="subTitle"/>
          </p:nvPr>
        </p:nvSpPr>
        <p:spPr>
          <a:xfrm>
            <a:off x="33475" y="81450"/>
            <a:ext cx="2907600" cy="67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300">
                <a:solidFill>
                  <a:schemeClr val="dk1"/>
                </a:solidFill>
                <a:latin typeface="Abril Fatface"/>
                <a:ea typeface="Abril Fatface"/>
                <a:cs typeface="Abril Fatface"/>
                <a:sym typeface="Abril Fatface"/>
              </a:rPr>
              <a:t>Approach</a:t>
            </a:r>
            <a:endParaRPr sz="3300">
              <a:solidFill>
                <a:schemeClr val="dk1"/>
              </a:solidFill>
              <a:latin typeface="Abril Fatface"/>
              <a:ea typeface="Abril Fatface"/>
              <a:cs typeface="Abril Fatface"/>
              <a:sym typeface="Abril Fatface"/>
            </a:endParaRPr>
          </a:p>
        </p:txBody>
      </p:sp>
      <p:sp>
        <p:nvSpPr>
          <p:cNvPr id="388" name="Google Shape;388;p33"/>
          <p:cNvSpPr txBox="1"/>
          <p:nvPr>
            <p:ph idx="4294967295" type="subTitle"/>
          </p:nvPr>
        </p:nvSpPr>
        <p:spPr>
          <a:xfrm>
            <a:off x="-220925" y="738500"/>
            <a:ext cx="5682300" cy="2296500"/>
          </a:xfrm>
          <a:prstGeom prst="rect">
            <a:avLst/>
          </a:prstGeom>
        </p:spPr>
        <p:txBody>
          <a:bodyPr anchorCtr="0" anchor="t" bIns="91425" lIns="91425" spcFirstLastPara="1" rIns="91425" wrap="square" tIns="91425">
            <a:noAutofit/>
          </a:bodyPr>
          <a:lstStyle/>
          <a:p>
            <a:pPr indent="0" lvl="0" marL="457200" marR="13334" rtl="0" algn="just">
              <a:lnSpc>
                <a:spcPct val="101600"/>
              </a:lnSpc>
              <a:spcBef>
                <a:spcPts val="0"/>
              </a:spcBef>
              <a:spcAft>
                <a:spcPts val="0"/>
              </a:spcAft>
              <a:buNone/>
            </a:pPr>
            <a:r>
              <a:rPr lang="en" sz="1300">
                <a:solidFill>
                  <a:srgbClr val="000000"/>
                </a:solidFill>
                <a:latin typeface="Calibri"/>
                <a:ea typeface="Calibri"/>
                <a:cs typeface="Calibri"/>
                <a:sym typeface="Calibri"/>
              </a:rPr>
              <a:t>Our approach to building the plant disease detection system involves a seamless integration of machine learning and web development technologies. The journey begins when the user uploads a plant image through the user-friendly frontend, built using Flask. The backend, equipped with Python, receives the uploaded image and initiates a series of processes. The image undergoes preprocessing to enhance its suitability for the machine learning model, which is loaded to make a prediction regarding the presence of any disease. The user is then presented with a clear and informative display of the detected disease.</a:t>
            </a:r>
            <a:endParaRPr sz="700">
              <a:solidFill>
                <a:srgbClr val="000000"/>
              </a:solidFill>
              <a:latin typeface="Calibri"/>
              <a:ea typeface="Calibri"/>
              <a:cs typeface="Calibri"/>
              <a:sym typeface="Calibri"/>
            </a:endParaRPr>
          </a:p>
        </p:txBody>
      </p:sp>
      <p:sp>
        <p:nvSpPr>
          <p:cNvPr id="389" name="Google Shape;389;p33"/>
          <p:cNvSpPr txBox="1"/>
          <p:nvPr>
            <p:ph type="title"/>
          </p:nvPr>
        </p:nvSpPr>
        <p:spPr>
          <a:xfrm>
            <a:off x="448675" y="3208275"/>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Python</a:t>
            </a:r>
            <a:endParaRPr/>
          </a:p>
        </p:txBody>
      </p:sp>
      <p:sp>
        <p:nvSpPr>
          <p:cNvPr id="390" name="Google Shape;390;p33"/>
          <p:cNvSpPr txBox="1"/>
          <p:nvPr>
            <p:ph idx="1" type="subTitle"/>
          </p:nvPr>
        </p:nvSpPr>
        <p:spPr>
          <a:xfrm>
            <a:off x="448675" y="3500579"/>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For ML models</a:t>
            </a:r>
            <a:endParaRPr/>
          </a:p>
        </p:txBody>
      </p:sp>
      <p:sp>
        <p:nvSpPr>
          <p:cNvPr id="391" name="Google Shape;391;p33"/>
          <p:cNvSpPr txBox="1"/>
          <p:nvPr>
            <p:ph idx="3" type="title"/>
          </p:nvPr>
        </p:nvSpPr>
        <p:spPr>
          <a:xfrm>
            <a:off x="2903875" y="3208275"/>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TensorFlow</a:t>
            </a:r>
            <a:endParaRPr/>
          </a:p>
        </p:txBody>
      </p:sp>
      <p:sp>
        <p:nvSpPr>
          <p:cNvPr id="392" name="Google Shape;392;p33"/>
          <p:cNvSpPr txBox="1"/>
          <p:nvPr>
            <p:ph idx="5" type="subTitle"/>
          </p:nvPr>
        </p:nvSpPr>
        <p:spPr>
          <a:xfrm>
            <a:off x="2916798" y="3526426"/>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Training CNN Model</a:t>
            </a:r>
            <a:endParaRPr/>
          </a:p>
        </p:txBody>
      </p:sp>
      <p:sp>
        <p:nvSpPr>
          <p:cNvPr id="393" name="Google Shape;393;p33"/>
          <p:cNvSpPr txBox="1"/>
          <p:nvPr>
            <p:ph idx="6" type="title"/>
          </p:nvPr>
        </p:nvSpPr>
        <p:spPr>
          <a:xfrm>
            <a:off x="448675" y="3909175"/>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Web Dev</a:t>
            </a:r>
            <a:endParaRPr/>
          </a:p>
        </p:txBody>
      </p:sp>
      <p:sp>
        <p:nvSpPr>
          <p:cNvPr id="394" name="Google Shape;394;p33"/>
          <p:cNvSpPr txBox="1"/>
          <p:nvPr>
            <p:ph idx="8" type="subTitle"/>
          </p:nvPr>
        </p:nvSpPr>
        <p:spPr>
          <a:xfrm>
            <a:off x="448675" y="4201479"/>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For Frontend</a:t>
            </a:r>
            <a:endParaRPr/>
          </a:p>
        </p:txBody>
      </p:sp>
      <p:sp>
        <p:nvSpPr>
          <p:cNvPr id="395" name="Google Shape;395;p33"/>
          <p:cNvSpPr txBox="1"/>
          <p:nvPr>
            <p:ph idx="9" type="title"/>
          </p:nvPr>
        </p:nvSpPr>
        <p:spPr>
          <a:xfrm>
            <a:off x="2937475" y="3909175"/>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Git/Github</a:t>
            </a:r>
            <a:endParaRPr/>
          </a:p>
        </p:txBody>
      </p:sp>
      <p:sp>
        <p:nvSpPr>
          <p:cNvPr id="396" name="Google Shape;396;p33"/>
          <p:cNvSpPr txBox="1"/>
          <p:nvPr>
            <p:ph idx="14" type="subTitle"/>
          </p:nvPr>
        </p:nvSpPr>
        <p:spPr>
          <a:xfrm>
            <a:off x="2937475" y="4213062"/>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Workflow</a:t>
            </a:r>
            <a:endParaRPr/>
          </a:p>
        </p:txBody>
      </p:sp>
      <p:sp>
        <p:nvSpPr>
          <p:cNvPr id="397" name="Google Shape;397;p33"/>
          <p:cNvSpPr txBox="1"/>
          <p:nvPr>
            <p:ph idx="15" type="title"/>
          </p:nvPr>
        </p:nvSpPr>
        <p:spPr>
          <a:xfrm>
            <a:off x="220075" y="2534300"/>
            <a:ext cx="7704000" cy="67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300"/>
              <a:t>Technology Used</a:t>
            </a:r>
            <a:endParaRPr sz="3300"/>
          </a:p>
        </p:txBody>
      </p:sp>
      <p:sp>
        <p:nvSpPr>
          <p:cNvPr id="398" name="Google Shape;398;p33"/>
          <p:cNvSpPr txBox="1"/>
          <p:nvPr/>
        </p:nvSpPr>
        <p:spPr>
          <a:xfrm>
            <a:off x="33475" y="0"/>
            <a:ext cx="3000000" cy="400200"/>
          </a:xfrm>
          <a:prstGeom prst="rect">
            <a:avLst/>
          </a:prstGeom>
          <a:noFill/>
          <a:ln>
            <a:noFill/>
          </a:ln>
        </p:spPr>
        <p:txBody>
          <a:bodyPr anchorCtr="0" anchor="t" bIns="91425" lIns="91425" spcFirstLastPara="1" rIns="91425" wrap="square" tIns="91425">
            <a:spAutoFit/>
          </a:bodyPr>
          <a:lstStyle/>
          <a:p>
            <a:pPr indent="0" lvl="0" marL="0" marR="13334" rtl="0" algn="l">
              <a:lnSpc>
                <a:spcPct val="101600"/>
              </a:lnSpc>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4"/>
          <p:cNvSpPr txBox="1"/>
          <p:nvPr/>
        </p:nvSpPr>
        <p:spPr>
          <a:xfrm>
            <a:off x="230650" y="890050"/>
            <a:ext cx="21300" cy="1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2"/>
              </a:solidFill>
              <a:latin typeface="Chivo"/>
              <a:ea typeface="Chivo"/>
              <a:cs typeface="Chivo"/>
              <a:sym typeface="Chivo"/>
            </a:endParaRPr>
          </a:p>
        </p:txBody>
      </p:sp>
      <p:sp>
        <p:nvSpPr>
          <p:cNvPr id="404" name="Google Shape;404;p34"/>
          <p:cNvSpPr txBox="1"/>
          <p:nvPr/>
        </p:nvSpPr>
        <p:spPr>
          <a:xfrm>
            <a:off x="0" y="0"/>
            <a:ext cx="3000000" cy="2493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0">
                <a:solidFill>
                  <a:schemeClr val="dk1"/>
                </a:solidFill>
                <a:latin typeface="Abril Fatface"/>
                <a:ea typeface="Abril Fatface"/>
                <a:cs typeface="Abril Fatface"/>
                <a:sym typeface="Abril Fatface"/>
              </a:rPr>
              <a:t>03</a:t>
            </a:r>
            <a:endParaRPr sz="15000">
              <a:solidFill>
                <a:schemeClr val="dk1"/>
              </a:solidFill>
              <a:latin typeface="Abril Fatface"/>
              <a:ea typeface="Abril Fatface"/>
              <a:cs typeface="Abril Fatface"/>
              <a:sym typeface="Abril Fatface"/>
            </a:endParaRPr>
          </a:p>
        </p:txBody>
      </p:sp>
      <p:sp>
        <p:nvSpPr>
          <p:cNvPr id="405" name="Google Shape;405;p34"/>
          <p:cNvSpPr txBox="1"/>
          <p:nvPr/>
        </p:nvSpPr>
        <p:spPr>
          <a:xfrm>
            <a:off x="0" y="1913800"/>
            <a:ext cx="62937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0">
                <a:solidFill>
                  <a:schemeClr val="dk1"/>
                </a:solidFill>
                <a:latin typeface="Abril Fatface"/>
                <a:ea typeface="Abril Fatface"/>
                <a:cs typeface="Abril Fatface"/>
                <a:sym typeface="Abril Fatface"/>
              </a:rPr>
              <a:t>Flowchart</a:t>
            </a:r>
            <a:endParaRPr sz="9000"/>
          </a:p>
        </p:txBody>
      </p:sp>
      <p:pic>
        <p:nvPicPr>
          <p:cNvPr id="406" name="Google Shape;406;p34"/>
          <p:cNvPicPr preferRelativeResize="0"/>
          <p:nvPr/>
        </p:nvPicPr>
        <p:blipFill rotWithShape="1">
          <a:blip r:embed="rId3">
            <a:alphaModFix/>
          </a:blip>
          <a:srcRect b="758" l="0" r="0" t="768"/>
          <a:stretch/>
        </p:blipFill>
        <p:spPr>
          <a:xfrm>
            <a:off x="5890437" y="159754"/>
            <a:ext cx="3110025" cy="3062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pic>
        <p:nvPicPr>
          <p:cNvPr id="411" name="Google Shape;411;p35"/>
          <p:cNvPicPr preferRelativeResize="0"/>
          <p:nvPr/>
        </p:nvPicPr>
        <p:blipFill>
          <a:blip r:embed="rId3">
            <a:alphaModFix/>
          </a:blip>
          <a:stretch>
            <a:fillRect/>
          </a:stretch>
        </p:blipFill>
        <p:spPr>
          <a:xfrm>
            <a:off x="2794463" y="152400"/>
            <a:ext cx="3555072" cy="48387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36"/>
          <p:cNvSpPr txBox="1"/>
          <p:nvPr/>
        </p:nvSpPr>
        <p:spPr>
          <a:xfrm>
            <a:off x="3122860" y="4242319"/>
            <a:ext cx="2898300" cy="32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Chivo"/>
                <a:ea typeface="Chivo"/>
                <a:cs typeface="Chivo"/>
                <a:sym typeface="Chivo"/>
              </a:rPr>
              <a:t>Please keep this slide for attribution</a:t>
            </a:r>
            <a:endParaRPr sz="1200">
              <a:solidFill>
                <a:schemeClr val="lt2"/>
              </a:solidFill>
              <a:latin typeface="Chivo"/>
              <a:ea typeface="Chivo"/>
              <a:cs typeface="Chivo"/>
              <a:sym typeface="Chivo"/>
            </a:endParaRPr>
          </a:p>
        </p:txBody>
      </p:sp>
      <p:pic>
        <p:nvPicPr>
          <p:cNvPr id="417" name="Google Shape;417;p36"/>
          <p:cNvPicPr preferRelativeResize="0"/>
          <p:nvPr/>
        </p:nvPicPr>
        <p:blipFill>
          <a:blip r:embed="rId3">
            <a:alphaModFix/>
          </a:blip>
          <a:stretch>
            <a:fillRect/>
          </a:stretch>
        </p:blipFill>
        <p:spPr>
          <a:xfrm>
            <a:off x="2633700" y="3486625"/>
            <a:ext cx="4101525" cy="1296225"/>
          </a:xfrm>
          <a:prstGeom prst="rect">
            <a:avLst/>
          </a:prstGeom>
          <a:noFill/>
          <a:ln>
            <a:noFill/>
          </a:ln>
        </p:spPr>
      </p:pic>
      <p:sp>
        <p:nvSpPr>
          <p:cNvPr id="418" name="Google Shape;418;p36"/>
          <p:cNvSpPr txBox="1"/>
          <p:nvPr>
            <p:ph type="ctrTitle"/>
          </p:nvPr>
        </p:nvSpPr>
        <p:spPr>
          <a:xfrm>
            <a:off x="1421200" y="1990325"/>
            <a:ext cx="6629700" cy="100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0000"/>
              <a:t>Thanks!</a:t>
            </a:r>
            <a:endParaRPr sz="10000"/>
          </a:p>
        </p:txBody>
      </p:sp>
    </p:spTree>
  </p:cSld>
  <p:clrMapOvr>
    <a:masterClrMapping/>
  </p:clrMapOvr>
</p:sld>
</file>

<file path=ppt/theme/theme1.xml><?xml version="1.0" encoding="utf-8"?>
<a:theme xmlns:a="http://schemas.openxmlformats.org/drawingml/2006/main" xmlns:r="http://schemas.openxmlformats.org/officeDocument/2006/relationships" name="International Day of the Tropics by Slidesgo">
  <a:themeElements>
    <a:clrScheme name="Simple Light">
      <a:dk1>
        <a:srgbClr val="005534"/>
      </a:dk1>
      <a:lt1>
        <a:srgbClr val="F2F2E8"/>
      </a:lt1>
      <a:dk2>
        <a:srgbClr val="7F0101"/>
      </a:dk2>
      <a:lt2>
        <a:srgbClr val="1F1F1F"/>
      </a:lt2>
      <a:accent1>
        <a:srgbClr val="FFFFFF"/>
      </a:accent1>
      <a:accent2>
        <a:srgbClr val="FFFFFF"/>
      </a:accent2>
      <a:accent3>
        <a:srgbClr val="FFFFFF"/>
      </a:accent3>
      <a:accent4>
        <a:srgbClr val="FFFFFF"/>
      </a:accent4>
      <a:accent5>
        <a:srgbClr val="FFFFFF"/>
      </a:accent5>
      <a:accent6>
        <a:srgbClr val="FFFFFF"/>
      </a:accent6>
      <a:hlink>
        <a:srgbClr val="9D34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